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sldIdLst>
    <p:sldId id="363" r:id="rId2"/>
    <p:sldId id="518" r:id="rId3"/>
    <p:sldId id="519" r:id="rId4"/>
    <p:sldId id="520" r:id="rId5"/>
    <p:sldId id="521" r:id="rId6"/>
    <p:sldId id="530" r:id="rId7"/>
    <p:sldId id="523" r:id="rId8"/>
    <p:sldId id="524" r:id="rId9"/>
    <p:sldId id="525" r:id="rId10"/>
    <p:sldId id="529" r:id="rId11"/>
    <p:sldId id="527" r:id="rId1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6E4E4"/>
    <a:srgbClr val="CCFFFF"/>
    <a:srgbClr val="99CCFF"/>
    <a:srgbClr val="33CC33"/>
    <a:srgbClr val="672C94"/>
    <a:srgbClr val="00FF00"/>
    <a:srgbClr val="00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89437" autoAdjust="0"/>
  </p:normalViewPr>
  <p:slideViewPr>
    <p:cSldViewPr>
      <p:cViewPr varScale="1">
        <p:scale>
          <a:sx n="119" d="100"/>
          <a:sy n="119" d="100"/>
        </p:scale>
        <p:origin x="114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E58A14-EBD2-414B-802F-4A8CE775B743}" type="doc">
      <dgm:prSet loTypeId="urn:microsoft.com/office/officeart/2008/layout/VerticalCurvedList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BB4B0811-2A80-4AE0-8409-02DAF6DC7695}">
      <dgm:prSet phldrT="[Текст]" custT="1"/>
      <dgm:spPr/>
      <dgm:t>
        <a:bodyPr/>
        <a:lstStyle/>
        <a:p>
          <a:r>
            <a:rPr lang="ru-RU" sz="1400" dirty="0"/>
            <a:t>I. Взыскатели по исполнительным документам</a:t>
          </a:r>
        </a:p>
      </dgm:t>
    </dgm:pt>
    <dgm:pt modelId="{7459D99C-22FF-472D-BC1D-273DA5BD9186}" type="parTrans" cxnId="{61654DBF-DE2A-41D1-A273-6099438119EE}">
      <dgm:prSet/>
      <dgm:spPr/>
      <dgm:t>
        <a:bodyPr/>
        <a:lstStyle/>
        <a:p>
          <a:endParaRPr lang="ru-RU"/>
        </a:p>
      </dgm:t>
    </dgm:pt>
    <dgm:pt modelId="{DA136EF5-5E3D-48E1-B92C-7A8A554207C1}" type="sibTrans" cxnId="{61654DBF-DE2A-41D1-A273-6099438119EE}">
      <dgm:prSet/>
      <dgm:spPr/>
      <dgm:t>
        <a:bodyPr/>
        <a:lstStyle/>
        <a:p>
          <a:endParaRPr lang="ru-RU"/>
        </a:p>
      </dgm:t>
    </dgm:pt>
    <dgm:pt modelId="{18A26301-3A44-4139-A292-90600C79914F}">
      <dgm:prSet phldrT="[Текст]" custT="1"/>
      <dgm:spPr/>
      <dgm:t>
        <a:bodyPr/>
        <a:lstStyle/>
        <a:p>
          <a:r>
            <a:rPr lang="en-US" sz="1400" dirty="0"/>
            <a:t>II. </a:t>
          </a:r>
          <a:r>
            <a:rPr lang="ru-RU" sz="1400" dirty="0"/>
            <a:t>Банковское сообщество</a:t>
          </a:r>
        </a:p>
      </dgm:t>
    </dgm:pt>
    <dgm:pt modelId="{E947DFA6-61F7-467E-A8A4-D34FB8CBE6D8}" type="parTrans" cxnId="{B34990F3-3F04-4887-BC9F-1EE048C4F2AA}">
      <dgm:prSet/>
      <dgm:spPr/>
      <dgm:t>
        <a:bodyPr/>
        <a:lstStyle/>
        <a:p>
          <a:endParaRPr lang="ru-RU"/>
        </a:p>
      </dgm:t>
    </dgm:pt>
    <dgm:pt modelId="{F7EF919E-96F9-4122-829A-81A026553EC6}" type="sibTrans" cxnId="{B34990F3-3F04-4887-BC9F-1EE048C4F2AA}">
      <dgm:prSet/>
      <dgm:spPr/>
      <dgm:t>
        <a:bodyPr/>
        <a:lstStyle/>
        <a:p>
          <a:endParaRPr lang="ru-RU"/>
        </a:p>
      </dgm:t>
    </dgm:pt>
    <dgm:pt modelId="{0B3F9246-60D8-4B12-9D16-D60F39437007}">
      <dgm:prSet phldrT="[Текст]" custT="1"/>
      <dgm:spPr/>
      <dgm:t>
        <a:bodyPr/>
        <a:lstStyle/>
        <a:p>
          <a:r>
            <a:rPr lang="ru-RU" sz="1400" dirty="0"/>
            <a:t>III. Пользователи государственных информационных систем, оператором которых является Федеральное казначейство</a:t>
          </a:r>
        </a:p>
      </dgm:t>
    </dgm:pt>
    <dgm:pt modelId="{61F2E359-A359-4ECB-821C-1FFC60AA5966}" type="parTrans" cxnId="{BA368FE0-D58D-4C90-A60E-F4B382DE4DE2}">
      <dgm:prSet/>
      <dgm:spPr/>
      <dgm:t>
        <a:bodyPr/>
        <a:lstStyle/>
        <a:p>
          <a:endParaRPr lang="ru-RU"/>
        </a:p>
      </dgm:t>
    </dgm:pt>
    <dgm:pt modelId="{C2B1E71B-9786-4BA6-BEA3-8C2EA8A4B327}" type="sibTrans" cxnId="{BA368FE0-D58D-4C90-A60E-F4B382DE4DE2}">
      <dgm:prSet/>
      <dgm:spPr/>
      <dgm:t>
        <a:bodyPr/>
        <a:lstStyle/>
        <a:p>
          <a:endParaRPr lang="ru-RU"/>
        </a:p>
      </dgm:t>
    </dgm:pt>
    <dgm:pt modelId="{226200A2-F4AC-4338-8322-BB8D9386C89E}">
      <dgm:prSet phldrT="[Текст]" custT="1"/>
      <dgm:spPr/>
      <dgm:t>
        <a:bodyPr/>
        <a:lstStyle/>
        <a:p>
          <a:r>
            <a:rPr lang="ru-RU" sz="1400" dirty="0"/>
            <a:t>IV. Руководители </a:t>
          </a:r>
          <a:r>
            <a:rPr lang="ru-RU" sz="1400" dirty="0" smtClean="0"/>
            <a:t>территориальных органов федеральных органов государственной власти, органов власти Рязанской области, муниципальных образований</a:t>
          </a:r>
          <a:endParaRPr lang="ru-RU" sz="1400" dirty="0"/>
        </a:p>
      </dgm:t>
    </dgm:pt>
    <dgm:pt modelId="{6F408E2D-11FA-42D0-857A-73043602C464}" type="parTrans" cxnId="{C3E4449F-F3CD-41C5-ABFA-19B1439C749E}">
      <dgm:prSet/>
      <dgm:spPr/>
      <dgm:t>
        <a:bodyPr/>
        <a:lstStyle/>
        <a:p>
          <a:endParaRPr lang="ru-RU"/>
        </a:p>
      </dgm:t>
    </dgm:pt>
    <dgm:pt modelId="{DDA31CD4-1428-4420-B8B7-BA906A960FB2}" type="sibTrans" cxnId="{C3E4449F-F3CD-41C5-ABFA-19B1439C749E}">
      <dgm:prSet/>
      <dgm:spPr/>
      <dgm:t>
        <a:bodyPr/>
        <a:lstStyle/>
        <a:p>
          <a:endParaRPr lang="ru-RU"/>
        </a:p>
      </dgm:t>
    </dgm:pt>
    <dgm:pt modelId="{8EE2C430-F0F4-4E17-8A79-607FD562D661}">
      <dgm:prSet phldrT="[Текст]" custT="1"/>
      <dgm:spPr/>
      <dgm:t>
        <a:bodyPr/>
        <a:lstStyle/>
        <a:p>
          <a:r>
            <a:rPr lang="ru-RU" sz="1400" dirty="0"/>
            <a:t>V. Клиенты, </a:t>
          </a:r>
          <a:r>
            <a:rPr lang="ru-RU" sz="1400" dirty="0" smtClean="0"/>
            <a:t>которым в Управлении </a:t>
          </a:r>
          <a:r>
            <a:rPr lang="ru-RU" sz="1400" dirty="0"/>
            <a:t>открыты лицевые </a:t>
          </a:r>
          <a:r>
            <a:rPr lang="ru-RU" sz="1400" dirty="0" smtClean="0"/>
            <a:t>счета</a:t>
          </a:r>
          <a:endParaRPr lang="ru-RU" sz="1400" dirty="0"/>
        </a:p>
      </dgm:t>
    </dgm:pt>
    <dgm:pt modelId="{E4BDBED6-A62D-4866-B4B8-F7A1D2C0FDBB}" type="parTrans" cxnId="{352A400A-D778-4F9D-B019-B33B650D70BA}">
      <dgm:prSet/>
      <dgm:spPr/>
      <dgm:t>
        <a:bodyPr/>
        <a:lstStyle/>
        <a:p>
          <a:endParaRPr lang="ru-RU"/>
        </a:p>
      </dgm:t>
    </dgm:pt>
    <dgm:pt modelId="{764C2F1B-8013-4B44-9DB0-BA1C8A5BA16B}" type="sibTrans" cxnId="{352A400A-D778-4F9D-B019-B33B650D70BA}">
      <dgm:prSet/>
      <dgm:spPr/>
      <dgm:t>
        <a:bodyPr/>
        <a:lstStyle/>
        <a:p>
          <a:endParaRPr lang="ru-RU"/>
        </a:p>
      </dgm:t>
    </dgm:pt>
    <dgm:pt modelId="{8CD904B5-3782-4CA9-AB8E-024A3C608700}">
      <dgm:prSet phldrT="[Текст]" custT="1"/>
      <dgm:spPr/>
      <dgm:t>
        <a:bodyPr/>
        <a:lstStyle/>
        <a:p>
          <a:r>
            <a:rPr lang="en-US" sz="1400" dirty="0" smtClean="0"/>
            <a:t>VI. </a:t>
          </a:r>
          <a:r>
            <a:rPr lang="ru-RU" sz="1400" dirty="0" smtClean="0"/>
            <a:t>Общественные объединения</a:t>
          </a:r>
          <a:endParaRPr lang="ru-RU" sz="1400" dirty="0"/>
        </a:p>
      </dgm:t>
    </dgm:pt>
    <dgm:pt modelId="{675F9635-7D58-46D1-829A-7723E7E62AE4}" type="parTrans" cxnId="{1BB7EFE1-C76D-478F-A3C9-43899F035CE6}">
      <dgm:prSet/>
      <dgm:spPr/>
      <dgm:t>
        <a:bodyPr/>
        <a:lstStyle/>
        <a:p>
          <a:endParaRPr lang="ru-RU"/>
        </a:p>
      </dgm:t>
    </dgm:pt>
    <dgm:pt modelId="{50FBED50-51BD-42B9-91D1-F8A6AE38C796}" type="sibTrans" cxnId="{1BB7EFE1-C76D-478F-A3C9-43899F035CE6}">
      <dgm:prSet/>
      <dgm:spPr/>
      <dgm:t>
        <a:bodyPr/>
        <a:lstStyle/>
        <a:p>
          <a:endParaRPr lang="ru-RU"/>
        </a:p>
      </dgm:t>
    </dgm:pt>
    <dgm:pt modelId="{961FA737-8DC6-4FF3-959C-60BE7D2AAEF1}">
      <dgm:prSet custT="1"/>
      <dgm:spPr/>
      <dgm:t>
        <a:bodyPr/>
        <a:lstStyle/>
        <a:p>
          <a:r>
            <a:rPr lang="en-US" sz="1400" dirty="0" smtClean="0"/>
            <a:t>VII. </a:t>
          </a:r>
          <a:r>
            <a:rPr lang="ru-RU" sz="1400" dirty="0" smtClean="0"/>
            <a:t>Студенческое сообщество</a:t>
          </a:r>
          <a:endParaRPr lang="ru-RU" sz="1400" dirty="0"/>
        </a:p>
      </dgm:t>
    </dgm:pt>
    <dgm:pt modelId="{F95DAD64-6FA0-42FC-881A-CD53CF086AA9}" type="sibTrans" cxnId="{A2C69A7E-4B5F-49DA-91C6-A0D018DBAA46}">
      <dgm:prSet/>
      <dgm:spPr/>
      <dgm:t>
        <a:bodyPr/>
        <a:lstStyle/>
        <a:p>
          <a:endParaRPr lang="ru-RU"/>
        </a:p>
      </dgm:t>
    </dgm:pt>
    <dgm:pt modelId="{1A4C536B-61D8-458A-B609-29ED4D3075BE}" type="parTrans" cxnId="{A2C69A7E-4B5F-49DA-91C6-A0D018DBAA46}">
      <dgm:prSet/>
      <dgm:spPr/>
      <dgm:t>
        <a:bodyPr/>
        <a:lstStyle/>
        <a:p>
          <a:endParaRPr lang="ru-RU"/>
        </a:p>
      </dgm:t>
    </dgm:pt>
    <dgm:pt modelId="{F11E0481-63C1-4B1B-BAD6-E687A61CEE87}" type="pres">
      <dgm:prSet presAssocID="{69E58A14-EBD2-414B-802F-4A8CE775B74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B43C71-213B-4BF7-8A7F-B706D4AA2EE7}" type="pres">
      <dgm:prSet presAssocID="{69E58A14-EBD2-414B-802F-4A8CE775B743}" presName="Name1" presStyleCnt="0"/>
      <dgm:spPr/>
      <dgm:t>
        <a:bodyPr/>
        <a:lstStyle/>
        <a:p>
          <a:endParaRPr lang="ru-RU"/>
        </a:p>
      </dgm:t>
    </dgm:pt>
    <dgm:pt modelId="{246C2AEC-F11E-48A7-B0FB-1399B15116AE}" type="pres">
      <dgm:prSet presAssocID="{69E58A14-EBD2-414B-802F-4A8CE775B743}" presName="cycle" presStyleCnt="0"/>
      <dgm:spPr/>
      <dgm:t>
        <a:bodyPr/>
        <a:lstStyle/>
        <a:p>
          <a:endParaRPr lang="ru-RU"/>
        </a:p>
      </dgm:t>
    </dgm:pt>
    <dgm:pt modelId="{21A5B975-574A-4016-825D-320E3F939DAA}" type="pres">
      <dgm:prSet presAssocID="{69E58A14-EBD2-414B-802F-4A8CE775B743}" presName="srcNode" presStyleLbl="node1" presStyleIdx="0" presStyleCnt="7"/>
      <dgm:spPr/>
      <dgm:t>
        <a:bodyPr/>
        <a:lstStyle/>
        <a:p>
          <a:endParaRPr lang="ru-RU"/>
        </a:p>
      </dgm:t>
    </dgm:pt>
    <dgm:pt modelId="{88665F84-86FA-4EE8-AD10-4A8B81C2030A}" type="pres">
      <dgm:prSet presAssocID="{69E58A14-EBD2-414B-802F-4A8CE775B743}" presName="conn" presStyleLbl="parChTrans1D2" presStyleIdx="0" presStyleCnt="1"/>
      <dgm:spPr/>
      <dgm:t>
        <a:bodyPr/>
        <a:lstStyle/>
        <a:p>
          <a:endParaRPr lang="ru-RU"/>
        </a:p>
      </dgm:t>
    </dgm:pt>
    <dgm:pt modelId="{4D33428C-40DD-4C12-AE21-15EA0E7A3BA7}" type="pres">
      <dgm:prSet presAssocID="{69E58A14-EBD2-414B-802F-4A8CE775B743}" presName="extraNode" presStyleLbl="node1" presStyleIdx="0" presStyleCnt="7"/>
      <dgm:spPr/>
      <dgm:t>
        <a:bodyPr/>
        <a:lstStyle/>
        <a:p>
          <a:endParaRPr lang="ru-RU"/>
        </a:p>
      </dgm:t>
    </dgm:pt>
    <dgm:pt modelId="{0F3D8C80-33DC-4356-B91A-EB3297743570}" type="pres">
      <dgm:prSet presAssocID="{69E58A14-EBD2-414B-802F-4A8CE775B743}" presName="dstNode" presStyleLbl="node1" presStyleIdx="0" presStyleCnt="7"/>
      <dgm:spPr/>
      <dgm:t>
        <a:bodyPr/>
        <a:lstStyle/>
        <a:p>
          <a:endParaRPr lang="ru-RU"/>
        </a:p>
      </dgm:t>
    </dgm:pt>
    <dgm:pt modelId="{CF9EBE32-27DC-4322-AA7C-5B623802500E}" type="pres">
      <dgm:prSet presAssocID="{BB4B0811-2A80-4AE0-8409-02DAF6DC7695}" presName="text_1" presStyleLbl="node1" presStyleIdx="0" presStyleCnt="7" custScaleX="98572" custScaleY="125113" custLinFactNeighborX="-376" custLinFactNeighborY="-1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D088A-2C06-4837-A9E3-4528AC278BE2}" type="pres">
      <dgm:prSet presAssocID="{BB4B0811-2A80-4AE0-8409-02DAF6DC7695}" presName="accent_1" presStyleCnt="0"/>
      <dgm:spPr/>
      <dgm:t>
        <a:bodyPr/>
        <a:lstStyle/>
        <a:p>
          <a:endParaRPr lang="ru-RU"/>
        </a:p>
      </dgm:t>
    </dgm:pt>
    <dgm:pt modelId="{FF42E591-1D90-4055-B4D2-CF40C4932E61}" type="pres">
      <dgm:prSet presAssocID="{BB4B0811-2A80-4AE0-8409-02DAF6DC7695}" presName="accentRepeatNode" presStyleLbl="solidFgAcc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FE009C9-2F4F-46CA-BC01-D786B9EB6847}" type="pres">
      <dgm:prSet presAssocID="{18A26301-3A44-4139-A292-90600C79914F}" presName="text_2" presStyleLbl="node1" presStyleIdx="1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521A19-42EA-4F67-A235-6FB29EE37F4C}" type="pres">
      <dgm:prSet presAssocID="{18A26301-3A44-4139-A292-90600C79914F}" presName="accent_2" presStyleCnt="0"/>
      <dgm:spPr/>
      <dgm:t>
        <a:bodyPr/>
        <a:lstStyle/>
        <a:p>
          <a:endParaRPr lang="ru-RU"/>
        </a:p>
      </dgm:t>
    </dgm:pt>
    <dgm:pt modelId="{944C0A5A-6723-4831-B0B2-27605B118FEF}" type="pres">
      <dgm:prSet presAssocID="{18A26301-3A44-4139-A292-90600C79914F}" presName="accentRepeatNode" presStyleLbl="solidFgAcc1" presStyleIdx="1" presStyleCnt="7"/>
      <dgm:spPr>
        <a:noFill/>
      </dgm:spPr>
      <dgm:t>
        <a:bodyPr/>
        <a:lstStyle/>
        <a:p>
          <a:endParaRPr lang="ru-RU"/>
        </a:p>
      </dgm:t>
    </dgm:pt>
    <dgm:pt modelId="{32498B75-A397-41CE-B349-C536DF0C8802}" type="pres">
      <dgm:prSet presAssocID="{0B3F9246-60D8-4B12-9D16-D60F39437007}" presName="text_3" presStyleLbl="node1" presStyleIdx="2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B6328-18E7-4201-B6AA-E11D44776328}" type="pres">
      <dgm:prSet presAssocID="{0B3F9246-60D8-4B12-9D16-D60F39437007}" presName="accent_3" presStyleCnt="0"/>
      <dgm:spPr/>
      <dgm:t>
        <a:bodyPr/>
        <a:lstStyle/>
        <a:p>
          <a:endParaRPr lang="ru-RU"/>
        </a:p>
      </dgm:t>
    </dgm:pt>
    <dgm:pt modelId="{EFF62614-D076-41AC-B3C2-AB49BA0FA9E7}" type="pres">
      <dgm:prSet presAssocID="{0B3F9246-60D8-4B12-9D16-D60F39437007}" presName="accentRepeatNode" presStyleLbl="solidFgAcc1" presStyleIdx="2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0139E0-D782-46B1-BDF5-6AEC0564AC1F}" type="pres">
      <dgm:prSet presAssocID="{226200A2-F4AC-4338-8322-BB8D9386C89E}" presName="text_4" presStyleLbl="node1" presStyleIdx="3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E9205-BFF8-4E08-A1E9-EB72F34EE0EF}" type="pres">
      <dgm:prSet presAssocID="{226200A2-F4AC-4338-8322-BB8D9386C89E}" presName="accent_4" presStyleCnt="0"/>
      <dgm:spPr/>
      <dgm:t>
        <a:bodyPr/>
        <a:lstStyle/>
        <a:p>
          <a:endParaRPr lang="ru-RU"/>
        </a:p>
      </dgm:t>
    </dgm:pt>
    <dgm:pt modelId="{7B25FEA4-28F2-436E-989B-1EE42BD53A6C}" type="pres">
      <dgm:prSet presAssocID="{226200A2-F4AC-4338-8322-BB8D9386C89E}" presName="accentRepeatNode" presStyleLbl="solidFgAcc1" presStyleIdx="3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ED0A18E-400A-4648-B8B7-BA51620F266B}" type="pres">
      <dgm:prSet presAssocID="{8EE2C430-F0F4-4E17-8A79-607FD562D661}" presName="text_5" presStyleLbl="node1" presStyleIdx="4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9AA41-7769-438E-A4F9-DFE0F68A366E}" type="pres">
      <dgm:prSet presAssocID="{8EE2C430-F0F4-4E17-8A79-607FD562D661}" presName="accent_5" presStyleCnt="0"/>
      <dgm:spPr/>
      <dgm:t>
        <a:bodyPr/>
        <a:lstStyle/>
        <a:p>
          <a:endParaRPr lang="ru-RU"/>
        </a:p>
      </dgm:t>
    </dgm:pt>
    <dgm:pt modelId="{A91B9B63-5058-4004-84D1-D6F8CD8B0E3A}" type="pres">
      <dgm:prSet presAssocID="{8EE2C430-F0F4-4E17-8A79-607FD562D661}" presName="accentRepeatNode" presStyleLbl="solidFgAcc1" presStyleIdx="4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9B3A87-5E45-47DA-992E-1B9BFFEE5883}" type="pres">
      <dgm:prSet presAssocID="{8CD904B5-3782-4CA9-AB8E-024A3C608700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1852A-824C-4F9D-BB21-14079BDFCA63}" type="pres">
      <dgm:prSet presAssocID="{8CD904B5-3782-4CA9-AB8E-024A3C608700}" presName="accent_6" presStyleCnt="0"/>
      <dgm:spPr/>
    </dgm:pt>
    <dgm:pt modelId="{55F4170B-475F-42FD-B925-078F9262663E}" type="pres">
      <dgm:prSet presAssocID="{8CD904B5-3782-4CA9-AB8E-024A3C608700}" presName="accentRepeatNode" presStyleLbl="solidFgAcc1" presStyleIdx="5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2638322-4DB5-46ED-82D1-0CBEE2E8FDDC}" type="pres">
      <dgm:prSet presAssocID="{961FA737-8DC6-4FF3-959C-60BE7D2AAEF1}" presName="text_7" presStyleLbl="node1" presStyleIdx="6" presStyleCnt="7" custScaleX="96371" custLinFactNeighborX="1664" custLinFactNeighborY="-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B5A2E-2660-471E-BF22-E876A7747623}" type="pres">
      <dgm:prSet presAssocID="{961FA737-8DC6-4FF3-959C-60BE7D2AAEF1}" presName="accent_7" presStyleCnt="0"/>
      <dgm:spPr/>
    </dgm:pt>
    <dgm:pt modelId="{98669E3C-432E-48EF-9318-76B544A79555}" type="pres">
      <dgm:prSet presAssocID="{961FA737-8DC6-4FF3-959C-60BE7D2AAEF1}" presName="accentRepeatNode" presStyleLbl="solidFgAcc1" presStyleIdx="6" presStyleCnt="7" custScaleX="103172" custScaleY="1066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4507C009-687C-4142-8C3F-331E5BB10DF1}" type="presOf" srcId="{8EE2C430-F0F4-4E17-8A79-607FD562D661}" destId="{5ED0A18E-400A-4648-B8B7-BA51620F266B}" srcOrd="0" destOrd="0" presId="urn:microsoft.com/office/officeart/2008/layout/VerticalCurvedList"/>
    <dgm:cxn modelId="{87A84EB3-6E51-49C1-8273-DE9B8D48799D}" type="presOf" srcId="{0B3F9246-60D8-4B12-9D16-D60F39437007}" destId="{32498B75-A397-41CE-B349-C536DF0C8802}" srcOrd="0" destOrd="0" presId="urn:microsoft.com/office/officeart/2008/layout/VerticalCurvedList"/>
    <dgm:cxn modelId="{4173118A-3C93-4721-B1E6-FE92F23B29F8}" type="presOf" srcId="{961FA737-8DC6-4FF3-959C-60BE7D2AAEF1}" destId="{A2638322-4DB5-46ED-82D1-0CBEE2E8FDDC}" srcOrd="0" destOrd="0" presId="urn:microsoft.com/office/officeart/2008/layout/VerticalCurvedList"/>
    <dgm:cxn modelId="{B37662C3-2C12-4726-A685-F5706C9905B7}" type="presOf" srcId="{226200A2-F4AC-4338-8322-BB8D9386C89E}" destId="{490139E0-D782-46B1-BDF5-6AEC0564AC1F}" srcOrd="0" destOrd="0" presId="urn:microsoft.com/office/officeart/2008/layout/VerticalCurvedList"/>
    <dgm:cxn modelId="{C3E4449F-F3CD-41C5-ABFA-19B1439C749E}" srcId="{69E58A14-EBD2-414B-802F-4A8CE775B743}" destId="{226200A2-F4AC-4338-8322-BB8D9386C89E}" srcOrd="3" destOrd="0" parTransId="{6F408E2D-11FA-42D0-857A-73043602C464}" sibTransId="{DDA31CD4-1428-4420-B8B7-BA906A960FB2}"/>
    <dgm:cxn modelId="{7D1875AD-EBAE-494B-ABF6-4F03D90396E7}" type="presOf" srcId="{18A26301-3A44-4139-A292-90600C79914F}" destId="{6FE009C9-2F4F-46CA-BC01-D786B9EB6847}" srcOrd="0" destOrd="0" presId="urn:microsoft.com/office/officeart/2008/layout/VerticalCurvedList"/>
    <dgm:cxn modelId="{65CCBDCB-1E3C-48D4-A578-A4451EBF8AA7}" type="presOf" srcId="{DA136EF5-5E3D-48E1-B92C-7A8A554207C1}" destId="{88665F84-86FA-4EE8-AD10-4A8B81C2030A}" srcOrd="0" destOrd="0" presId="urn:microsoft.com/office/officeart/2008/layout/VerticalCurvedList"/>
    <dgm:cxn modelId="{A3E5D19E-867D-46D0-9945-D774734BDB59}" type="presOf" srcId="{69E58A14-EBD2-414B-802F-4A8CE775B743}" destId="{F11E0481-63C1-4B1B-BAD6-E687A61CEE87}" srcOrd="0" destOrd="0" presId="urn:microsoft.com/office/officeart/2008/layout/VerticalCurvedList"/>
    <dgm:cxn modelId="{1BB7EFE1-C76D-478F-A3C9-43899F035CE6}" srcId="{69E58A14-EBD2-414B-802F-4A8CE775B743}" destId="{8CD904B5-3782-4CA9-AB8E-024A3C608700}" srcOrd="5" destOrd="0" parTransId="{675F9635-7D58-46D1-829A-7723E7E62AE4}" sibTransId="{50FBED50-51BD-42B9-91D1-F8A6AE38C796}"/>
    <dgm:cxn modelId="{A2C69A7E-4B5F-49DA-91C6-A0D018DBAA46}" srcId="{69E58A14-EBD2-414B-802F-4A8CE775B743}" destId="{961FA737-8DC6-4FF3-959C-60BE7D2AAEF1}" srcOrd="6" destOrd="0" parTransId="{1A4C536B-61D8-458A-B609-29ED4D3075BE}" sibTransId="{F95DAD64-6FA0-42FC-881A-CD53CF086AA9}"/>
    <dgm:cxn modelId="{61654DBF-DE2A-41D1-A273-6099438119EE}" srcId="{69E58A14-EBD2-414B-802F-4A8CE775B743}" destId="{BB4B0811-2A80-4AE0-8409-02DAF6DC7695}" srcOrd="0" destOrd="0" parTransId="{7459D99C-22FF-472D-BC1D-273DA5BD9186}" sibTransId="{DA136EF5-5E3D-48E1-B92C-7A8A554207C1}"/>
    <dgm:cxn modelId="{AA909E9F-62E7-4A28-B1E6-5F8B1856804E}" type="presOf" srcId="{8CD904B5-3782-4CA9-AB8E-024A3C608700}" destId="{319B3A87-5E45-47DA-992E-1B9BFFEE5883}" srcOrd="0" destOrd="0" presId="urn:microsoft.com/office/officeart/2008/layout/VerticalCurvedList"/>
    <dgm:cxn modelId="{B34990F3-3F04-4887-BC9F-1EE048C4F2AA}" srcId="{69E58A14-EBD2-414B-802F-4A8CE775B743}" destId="{18A26301-3A44-4139-A292-90600C79914F}" srcOrd="1" destOrd="0" parTransId="{E947DFA6-61F7-467E-A8A4-D34FB8CBE6D8}" sibTransId="{F7EF919E-96F9-4122-829A-81A026553EC6}"/>
    <dgm:cxn modelId="{352A400A-D778-4F9D-B019-B33B650D70BA}" srcId="{69E58A14-EBD2-414B-802F-4A8CE775B743}" destId="{8EE2C430-F0F4-4E17-8A79-607FD562D661}" srcOrd="4" destOrd="0" parTransId="{E4BDBED6-A62D-4866-B4B8-F7A1D2C0FDBB}" sibTransId="{764C2F1B-8013-4B44-9DB0-BA1C8A5BA16B}"/>
    <dgm:cxn modelId="{E3CC32BC-7832-4169-A1A3-1C725B6D2665}" type="presOf" srcId="{BB4B0811-2A80-4AE0-8409-02DAF6DC7695}" destId="{CF9EBE32-27DC-4322-AA7C-5B623802500E}" srcOrd="0" destOrd="0" presId="urn:microsoft.com/office/officeart/2008/layout/VerticalCurvedList"/>
    <dgm:cxn modelId="{BA368FE0-D58D-4C90-A60E-F4B382DE4DE2}" srcId="{69E58A14-EBD2-414B-802F-4A8CE775B743}" destId="{0B3F9246-60D8-4B12-9D16-D60F39437007}" srcOrd="2" destOrd="0" parTransId="{61F2E359-A359-4ECB-821C-1FFC60AA5966}" sibTransId="{C2B1E71B-9786-4BA6-BEA3-8C2EA8A4B327}"/>
    <dgm:cxn modelId="{7D65EB69-9DD5-48DF-A2BB-FB614613C752}" type="presParOf" srcId="{F11E0481-63C1-4B1B-BAD6-E687A61CEE87}" destId="{25B43C71-213B-4BF7-8A7F-B706D4AA2EE7}" srcOrd="0" destOrd="0" presId="urn:microsoft.com/office/officeart/2008/layout/VerticalCurvedList"/>
    <dgm:cxn modelId="{D34C4640-EAA2-47F9-AC17-0C21AA8466DD}" type="presParOf" srcId="{25B43C71-213B-4BF7-8A7F-B706D4AA2EE7}" destId="{246C2AEC-F11E-48A7-B0FB-1399B15116AE}" srcOrd="0" destOrd="0" presId="urn:microsoft.com/office/officeart/2008/layout/VerticalCurvedList"/>
    <dgm:cxn modelId="{6E2EE896-2CA1-4A72-8749-546CBF2C2128}" type="presParOf" srcId="{246C2AEC-F11E-48A7-B0FB-1399B15116AE}" destId="{21A5B975-574A-4016-825D-320E3F939DAA}" srcOrd="0" destOrd="0" presId="urn:microsoft.com/office/officeart/2008/layout/VerticalCurvedList"/>
    <dgm:cxn modelId="{3742D685-5617-46A3-AB0B-82D71280A154}" type="presParOf" srcId="{246C2AEC-F11E-48A7-B0FB-1399B15116AE}" destId="{88665F84-86FA-4EE8-AD10-4A8B81C2030A}" srcOrd="1" destOrd="0" presId="urn:microsoft.com/office/officeart/2008/layout/VerticalCurvedList"/>
    <dgm:cxn modelId="{8A2163F9-1720-4FEE-8116-A7A6A87FBB56}" type="presParOf" srcId="{246C2AEC-F11E-48A7-B0FB-1399B15116AE}" destId="{4D33428C-40DD-4C12-AE21-15EA0E7A3BA7}" srcOrd="2" destOrd="0" presId="urn:microsoft.com/office/officeart/2008/layout/VerticalCurvedList"/>
    <dgm:cxn modelId="{87A69351-3A2F-4E48-8F95-DEF1771EF35F}" type="presParOf" srcId="{246C2AEC-F11E-48A7-B0FB-1399B15116AE}" destId="{0F3D8C80-33DC-4356-B91A-EB3297743570}" srcOrd="3" destOrd="0" presId="urn:microsoft.com/office/officeart/2008/layout/VerticalCurvedList"/>
    <dgm:cxn modelId="{3CE0831F-3F47-4944-A1D3-273CD4E948C6}" type="presParOf" srcId="{25B43C71-213B-4BF7-8A7F-B706D4AA2EE7}" destId="{CF9EBE32-27DC-4322-AA7C-5B623802500E}" srcOrd="1" destOrd="0" presId="urn:microsoft.com/office/officeart/2008/layout/VerticalCurvedList"/>
    <dgm:cxn modelId="{46AE1936-55EE-44BD-842D-5D8ECEBC2DE1}" type="presParOf" srcId="{25B43C71-213B-4BF7-8A7F-B706D4AA2EE7}" destId="{E09D088A-2C06-4837-A9E3-4528AC278BE2}" srcOrd="2" destOrd="0" presId="urn:microsoft.com/office/officeart/2008/layout/VerticalCurvedList"/>
    <dgm:cxn modelId="{A30DD012-5947-4E1E-92EB-5C183C6695BE}" type="presParOf" srcId="{E09D088A-2C06-4837-A9E3-4528AC278BE2}" destId="{FF42E591-1D90-4055-B4D2-CF40C4932E61}" srcOrd="0" destOrd="0" presId="urn:microsoft.com/office/officeart/2008/layout/VerticalCurvedList"/>
    <dgm:cxn modelId="{CAF1220C-8084-4D10-9DE5-61FD53C8A059}" type="presParOf" srcId="{25B43C71-213B-4BF7-8A7F-B706D4AA2EE7}" destId="{6FE009C9-2F4F-46CA-BC01-D786B9EB6847}" srcOrd="3" destOrd="0" presId="urn:microsoft.com/office/officeart/2008/layout/VerticalCurvedList"/>
    <dgm:cxn modelId="{F2167E64-FC16-4C73-9E33-9EEF14D38BCB}" type="presParOf" srcId="{25B43C71-213B-4BF7-8A7F-B706D4AA2EE7}" destId="{F4521A19-42EA-4F67-A235-6FB29EE37F4C}" srcOrd="4" destOrd="0" presId="urn:microsoft.com/office/officeart/2008/layout/VerticalCurvedList"/>
    <dgm:cxn modelId="{9519B707-83D0-41E2-AD7C-7D996BC0826D}" type="presParOf" srcId="{F4521A19-42EA-4F67-A235-6FB29EE37F4C}" destId="{944C0A5A-6723-4831-B0B2-27605B118FEF}" srcOrd="0" destOrd="0" presId="urn:microsoft.com/office/officeart/2008/layout/VerticalCurvedList"/>
    <dgm:cxn modelId="{CC699962-6012-442E-88D3-8D98B42816B5}" type="presParOf" srcId="{25B43C71-213B-4BF7-8A7F-B706D4AA2EE7}" destId="{32498B75-A397-41CE-B349-C536DF0C8802}" srcOrd="5" destOrd="0" presId="urn:microsoft.com/office/officeart/2008/layout/VerticalCurvedList"/>
    <dgm:cxn modelId="{1D037F72-39ED-4CED-B32E-83AD9666A857}" type="presParOf" srcId="{25B43C71-213B-4BF7-8A7F-B706D4AA2EE7}" destId="{9E4B6328-18E7-4201-B6AA-E11D44776328}" srcOrd="6" destOrd="0" presId="urn:microsoft.com/office/officeart/2008/layout/VerticalCurvedList"/>
    <dgm:cxn modelId="{0AFE1D2E-DE01-488D-AA9D-2DD618FDF788}" type="presParOf" srcId="{9E4B6328-18E7-4201-B6AA-E11D44776328}" destId="{EFF62614-D076-41AC-B3C2-AB49BA0FA9E7}" srcOrd="0" destOrd="0" presId="urn:microsoft.com/office/officeart/2008/layout/VerticalCurvedList"/>
    <dgm:cxn modelId="{0713A7FE-8030-428B-A503-F9777F1CE9D4}" type="presParOf" srcId="{25B43C71-213B-4BF7-8A7F-B706D4AA2EE7}" destId="{490139E0-D782-46B1-BDF5-6AEC0564AC1F}" srcOrd="7" destOrd="0" presId="urn:microsoft.com/office/officeart/2008/layout/VerticalCurvedList"/>
    <dgm:cxn modelId="{57240E65-0FBC-4900-A947-1AE541A343FF}" type="presParOf" srcId="{25B43C71-213B-4BF7-8A7F-B706D4AA2EE7}" destId="{9C4E9205-BFF8-4E08-A1E9-EB72F34EE0EF}" srcOrd="8" destOrd="0" presId="urn:microsoft.com/office/officeart/2008/layout/VerticalCurvedList"/>
    <dgm:cxn modelId="{35933A8F-D76A-4CD4-A3E0-8850011A99A3}" type="presParOf" srcId="{9C4E9205-BFF8-4E08-A1E9-EB72F34EE0EF}" destId="{7B25FEA4-28F2-436E-989B-1EE42BD53A6C}" srcOrd="0" destOrd="0" presId="urn:microsoft.com/office/officeart/2008/layout/VerticalCurvedList"/>
    <dgm:cxn modelId="{433CDDCB-1682-47D1-A217-461A6DDD788F}" type="presParOf" srcId="{25B43C71-213B-4BF7-8A7F-B706D4AA2EE7}" destId="{5ED0A18E-400A-4648-B8B7-BA51620F266B}" srcOrd="9" destOrd="0" presId="urn:microsoft.com/office/officeart/2008/layout/VerticalCurvedList"/>
    <dgm:cxn modelId="{BEB4370C-7720-448E-A0BD-BAA7C4E78111}" type="presParOf" srcId="{25B43C71-213B-4BF7-8A7F-B706D4AA2EE7}" destId="{6E09AA41-7769-438E-A4F9-DFE0F68A366E}" srcOrd="10" destOrd="0" presId="urn:microsoft.com/office/officeart/2008/layout/VerticalCurvedList"/>
    <dgm:cxn modelId="{5A67AB24-3DF2-46B6-9C1A-D0CEF6A97713}" type="presParOf" srcId="{6E09AA41-7769-438E-A4F9-DFE0F68A366E}" destId="{A91B9B63-5058-4004-84D1-D6F8CD8B0E3A}" srcOrd="0" destOrd="0" presId="urn:microsoft.com/office/officeart/2008/layout/VerticalCurvedList"/>
    <dgm:cxn modelId="{381E4563-48A7-4658-A134-E5B37933D9AB}" type="presParOf" srcId="{25B43C71-213B-4BF7-8A7F-B706D4AA2EE7}" destId="{319B3A87-5E45-47DA-992E-1B9BFFEE5883}" srcOrd="11" destOrd="0" presId="urn:microsoft.com/office/officeart/2008/layout/VerticalCurvedList"/>
    <dgm:cxn modelId="{7260269B-F1FE-475E-B68E-3EBB98C7AFDC}" type="presParOf" srcId="{25B43C71-213B-4BF7-8A7F-B706D4AA2EE7}" destId="{9D21852A-824C-4F9D-BB21-14079BDFCA63}" srcOrd="12" destOrd="0" presId="urn:microsoft.com/office/officeart/2008/layout/VerticalCurvedList"/>
    <dgm:cxn modelId="{F6EF3881-05AF-4B27-B5CB-ACBC0834D3A4}" type="presParOf" srcId="{9D21852A-824C-4F9D-BB21-14079BDFCA63}" destId="{55F4170B-475F-42FD-B925-078F9262663E}" srcOrd="0" destOrd="0" presId="urn:microsoft.com/office/officeart/2008/layout/VerticalCurvedList"/>
    <dgm:cxn modelId="{AFAFAD6B-B7AC-4EA8-B77C-F8C6913D5681}" type="presParOf" srcId="{25B43C71-213B-4BF7-8A7F-B706D4AA2EE7}" destId="{A2638322-4DB5-46ED-82D1-0CBEE2E8FDDC}" srcOrd="13" destOrd="0" presId="urn:microsoft.com/office/officeart/2008/layout/VerticalCurvedList"/>
    <dgm:cxn modelId="{3A4D610F-3A0A-4688-86AC-CD8367EDA688}" type="presParOf" srcId="{25B43C71-213B-4BF7-8A7F-B706D4AA2EE7}" destId="{BE0B5A2E-2660-471E-BF22-E876A7747623}" srcOrd="14" destOrd="0" presId="urn:microsoft.com/office/officeart/2008/layout/VerticalCurvedList"/>
    <dgm:cxn modelId="{360EA881-CA68-413E-8EB1-5E2363E864CD}" type="presParOf" srcId="{BE0B5A2E-2660-471E-BF22-E876A7747623}" destId="{98669E3C-432E-48EF-9318-76B544A795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2E4E1-D3A5-4CF8-A888-9DD82C43BE90}" type="doc">
      <dgm:prSet loTypeId="urn:microsoft.com/office/officeart/2005/8/layout/vList6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A836AC4-EE0E-4DAF-AFC0-D0FE05B06DA4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 smtClean="0"/>
            <a:t>Актуализация нормативных документов Управления по реализации принципов открытости в Управлении</a:t>
          </a:r>
          <a:endParaRPr lang="ru-RU" sz="1800" dirty="0"/>
        </a:p>
      </dgm:t>
    </dgm:pt>
    <dgm:pt modelId="{464034AC-1B91-4E36-8020-03F059D5BC66}" type="parTrans" cxnId="{F3152924-258A-4043-8C22-2B8B2D98E087}">
      <dgm:prSet/>
      <dgm:spPr/>
      <dgm:t>
        <a:bodyPr/>
        <a:lstStyle/>
        <a:p>
          <a:endParaRPr lang="ru-RU"/>
        </a:p>
      </dgm:t>
    </dgm:pt>
    <dgm:pt modelId="{7C41820E-BF5A-44A7-A80C-77309EADB952}" type="sibTrans" cxnId="{F3152924-258A-4043-8C22-2B8B2D98E087}">
      <dgm:prSet/>
      <dgm:spPr/>
      <dgm:t>
        <a:bodyPr/>
        <a:lstStyle/>
        <a:p>
          <a:endParaRPr lang="ru-RU"/>
        </a:p>
      </dgm:t>
    </dgm:pt>
    <dgm:pt modelId="{60648C5C-EA1D-42F1-ABD1-83FC5AC1C29E}" type="pres">
      <dgm:prSet presAssocID="{39D2E4E1-D3A5-4CF8-A888-9DD82C43BE9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4F5B02-7F5B-4AA9-B06B-A52486223389}" type="pres">
      <dgm:prSet presAssocID="{4A836AC4-EE0E-4DAF-AFC0-D0FE05B06DA4}" presName="linNode" presStyleCnt="0"/>
      <dgm:spPr/>
      <dgm:t>
        <a:bodyPr/>
        <a:lstStyle/>
        <a:p>
          <a:endParaRPr lang="ru-RU"/>
        </a:p>
      </dgm:t>
    </dgm:pt>
    <dgm:pt modelId="{0D5B3A76-5FEB-423E-B65D-7F707C0232C2}" type="pres">
      <dgm:prSet presAssocID="{4A836AC4-EE0E-4DAF-AFC0-D0FE05B06DA4}" presName="parentShp" presStyleLbl="node1" presStyleIdx="0" presStyleCnt="1" custScaleX="221994" custScaleY="1316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06593-A3BD-4483-900E-3E7AA9064E6E}" type="pres">
      <dgm:prSet presAssocID="{4A836AC4-EE0E-4DAF-AFC0-D0FE05B06DA4}" presName="childShp" presStyleLbl="bgAccFollowNode1" presStyleIdx="0" presStyleCnt="1" custLinFactNeighborX="91" custLinFactNeighborY="-7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152924-258A-4043-8C22-2B8B2D98E087}" srcId="{39D2E4E1-D3A5-4CF8-A888-9DD82C43BE90}" destId="{4A836AC4-EE0E-4DAF-AFC0-D0FE05B06DA4}" srcOrd="0" destOrd="0" parTransId="{464034AC-1B91-4E36-8020-03F059D5BC66}" sibTransId="{7C41820E-BF5A-44A7-A80C-77309EADB952}"/>
    <dgm:cxn modelId="{E77FE83E-BC65-4556-9B2B-43F3CB7C2555}" type="presOf" srcId="{4A836AC4-EE0E-4DAF-AFC0-D0FE05B06DA4}" destId="{0D5B3A76-5FEB-423E-B65D-7F707C0232C2}" srcOrd="0" destOrd="0" presId="urn:microsoft.com/office/officeart/2005/8/layout/vList6"/>
    <dgm:cxn modelId="{ED2DD2D3-12D7-4288-A0E1-AD570881987F}" type="presOf" srcId="{39D2E4E1-D3A5-4CF8-A888-9DD82C43BE90}" destId="{60648C5C-EA1D-42F1-ABD1-83FC5AC1C29E}" srcOrd="0" destOrd="0" presId="urn:microsoft.com/office/officeart/2005/8/layout/vList6"/>
    <dgm:cxn modelId="{B7529BAB-BE83-4CA2-AB3B-5BF75864F27F}" type="presParOf" srcId="{60648C5C-EA1D-42F1-ABD1-83FC5AC1C29E}" destId="{2C4F5B02-7F5B-4AA9-B06B-A52486223389}" srcOrd="0" destOrd="0" presId="urn:microsoft.com/office/officeart/2005/8/layout/vList6"/>
    <dgm:cxn modelId="{0876097A-762F-4E92-9A31-CFAD328300AD}" type="presParOf" srcId="{2C4F5B02-7F5B-4AA9-B06B-A52486223389}" destId="{0D5B3A76-5FEB-423E-B65D-7F707C0232C2}" srcOrd="0" destOrd="0" presId="urn:microsoft.com/office/officeart/2005/8/layout/vList6"/>
    <dgm:cxn modelId="{3BCAD7E1-2D06-4FC2-A9D0-D563F188C056}" type="presParOf" srcId="{2C4F5B02-7F5B-4AA9-B06B-A52486223389}" destId="{E4D06593-A3BD-4483-900E-3E7AA9064E6E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E1E99-A598-490A-9D44-EBC17EECC0B5}" type="doc">
      <dgm:prSet loTypeId="urn:microsoft.com/office/officeart/2005/8/layout/default" loCatId="list" qsTypeId="urn:microsoft.com/office/officeart/2005/8/quickstyle/3d5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111720EA-96D5-47CD-9C3C-62DA45A519CA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Реализация </a:t>
          </a:r>
          <a:r>
            <a:rPr lang="ru-RU" sz="1400" b="1" dirty="0">
              <a:solidFill>
                <a:schemeClr val="bg1"/>
              </a:solidFill>
            </a:rPr>
            <a:t>принципа информационной открытости</a:t>
          </a:r>
        </a:p>
      </dgm:t>
    </dgm:pt>
    <dgm:pt modelId="{330B97A0-819E-41B8-8FAD-C82B59D930AB}" type="parTrans" cxnId="{F4A10264-6C8B-4C43-A765-577350780998}">
      <dgm:prSet/>
      <dgm:spPr/>
      <dgm:t>
        <a:bodyPr/>
        <a:lstStyle/>
        <a:p>
          <a:endParaRPr lang="ru-RU"/>
        </a:p>
      </dgm:t>
    </dgm:pt>
    <dgm:pt modelId="{6390FA31-EA2A-4E55-943B-B4049C86F7D1}" type="sibTrans" cxnId="{F4A10264-6C8B-4C43-A765-577350780998}">
      <dgm:prSet/>
      <dgm:spPr/>
      <dgm:t>
        <a:bodyPr/>
        <a:lstStyle/>
        <a:p>
          <a:endParaRPr lang="ru-RU"/>
        </a:p>
      </dgm:t>
    </dgm:pt>
    <dgm:pt modelId="{92A9FFA3-F8BC-44F5-A684-A6005F3DB0B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Обеспечение прозрачности ведомственной деятельности Управления</a:t>
          </a:r>
          <a:endParaRPr lang="ru-RU" sz="1400" b="1" dirty="0">
            <a:solidFill>
              <a:schemeClr val="bg1"/>
            </a:solidFill>
          </a:endParaRPr>
        </a:p>
      </dgm:t>
    </dgm:pt>
    <dgm:pt modelId="{A580FE8E-786E-43E8-8284-0320ED8D3E13}" type="parTrans" cxnId="{C0AF109D-2490-4052-9565-7FDCA3E55CA4}">
      <dgm:prSet/>
      <dgm:spPr/>
      <dgm:t>
        <a:bodyPr/>
        <a:lstStyle/>
        <a:p>
          <a:endParaRPr lang="ru-RU"/>
        </a:p>
      </dgm:t>
    </dgm:pt>
    <dgm:pt modelId="{93B6E07C-A890-4750-AFF2-073C09E9C99A}" type="sibTrans" cxnId="{C0AF109D-2490-4052-9565-7FDCA3E55CA4}">
      <dgm:prSet/>
      <dgm:spPr/>
      <dgm:t>
        <a:bodyPr/>
        <a:lstStyle/>
        <a:p>
          <a:endParaRPr lang="ru-RU"/>
        </a:p>
      </dgm:t>
    </dgm:pt>
    <dgm:pt modelId="{E54BC237-58C2-4A20-8962-A34E86A064AF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Взаимодействие с коллегиальными органами Управления</a:t>
          </a:r>
          <a:endParaRPr lang="ru-RU" sz="1400" b="1" dirty="0">
            <a:solidFill>
              <a:schemeClr val="bg1"/>
            </a:solidFill>
          </a:endParaRPr>
        </a:p>
      </dgm:t>
    </dgm:pt>
    <dgm:pt modelId="{F0B86CE3-48DF-4957-BC93-AE572C5B5A04}" type="parTrans" cxnId="{4FAFB266-91B5-4531-BA5B-D4640FB7B80A}">
      <dgm:prSet/>
      <dgm:spPr/>
      <dgm:t>
        <a:bodyPr/>
        <a:lstStyle/>
        <a:p>
          <a:endParaRPr lang="ru-RU"/>
        </a:p>
      </dgm:t>
    </dgm:pt>
    <dgm:pt modelId="{38D0A48A-EA7E-4F88-8916-84942852B33D}" type="sibTrans" cxnId="{4FAFB266-91B5-4531-BA5B-D4640FB7B80A}">
      <dgm:prSet/>
      <dgm:spPr/>
      <dgm:t>
        <a:bodyPr/>
        <a:lstStyle/>
        <a:p>
          <a:endParaRPr lang="ru-RU"/>
        </a:p>
      </dgm:t>
    </dgm:pt>
    <dgm:pt modelId="{A8AA7BF9-B0E0-4475-BFF5-2E942691CE96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Обеспечение работы с открытыми данными</a:t>
          </a:r>
          <a:endParaRPr lang="ru-RU" sz="1400" b="1" dirty="0">
            <a:solidFill>
              <a:schemeClr val="bg1"/>
            </a:solidFill>
          </a:endParaRPr>
        </a:p>
      </dgm:t>
    </dgm:pt>
    <dgm:pt modelId="{BCA39716-6E37-421D-971A-5E0B253C8B28}" type="parTrans" cxnId="{3C357448-BC50-4D8D-8F10-747E0A1260D8}">
      <dgm:prSet/>
      <dgm:spPr/>
      <dgm:t>
        <a:bodyPr/>
        <a:lstStyle/>
        <a:p>
          <a:endParaRPr lang="ru-RU"/>
        </a:p>
      </dgm:t>
    </dgm:pt>
    <dgm:pt modelId="{0056F59E-D850-4E8F-A9FF-F38378D63BE7}" type="sibTrans" cxnId="{3C357448-BC50-4D8D-8F10-747E0A1260D8}">
      <dgm:prSet/>
      <dgm:spPr/>
      <dgm:t>
        <a:bodyPr/>
        <a:lstStyle/>
        <a:p>
          <a:endParaRPr lang="ru-RU"/>
        </a:p>
      </dgm:t>
    </dgm:pt>
    <dgm:pt modelId="{6ED3103B-A2EC-4478-A335-38C2E1C6527E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Формирование культуры открытости у государственных гражданских служащих</a:t>
          </a:r>
          <a:endParaRPr lang="ru-RU" sz="1400" b="1" dirty="0">
            <a:solidFill>
              <a:schemeClr val="bg1"/>
            </a:solidFill>
          </a:endParaRPr>
        </a:p>
      </dgm:t>
    </dgm:pt>
    <dgm:pt modelId="{C8F2AEF7-60CB-458D-8A3F-6684D9C71F80}" type="parTrans" cxnId="{7515B3E9-A7BC-4263-B53F-8A71DDE318C1}">
      <dgm:prSet/>
      <dgm:spPr/>
      <dgm:t>
        <a:bodyPr/>
        <a:lstStyle/>
        <a:p>
          <a:endParaRPr lang="ru-RU"/>
        </a:p>
      </dgm:t>
    </dgm:pt>
    <dgm:pt modelId="{6BD42329-8165-468E-B5B2-4ADD1A25138A}" type="sibTrans" cxnId="{7515B3E9-A7BC-4263-B53F-8A71DDE318C1}">
      <dgm:prSet/>
      <dgm:spPr/>
      <dgm:t>
        <a:bodyPr/>
        <a:lstStyle/>
        <a:p>
          <a:endParaRPr lang="ru-RU"/>
        </a:p>
      </dgm:t>
    </dgm:pt>
    <dgm:pt modelId="{718C011A-5DE2-4435-8719-FB5C37A4C3C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Информирование о работе с обращениями граждан и организаций</a:t>
          </a:r>
          <a:endParaRPr lang="ru-RU" sz="1400" b="1" dirty="0">
            <a:solidFill>
              <a:schemeClr val="bg1"/>
            </a:solidFill>
          </a:endParaRPr>
        </a:p>
      </dgm:t>
    </dgm:pt>
    <dgm:pt modelId="{9B2E97AF-CDB6-4C3A-B1EE-4F0A3CCB408F}" type="sibTrans" cxnId="{363E3E8B-DE55-43D8-93DB-9AA1E00CC1AD}">
      <dgm:prSet/>
      <dgm:spPr/>
      <dgm:t>
        <a:bodyPr/>
        <a:lstStyle/>
        <a:p>
          <a:endParaRPr lang="ru-RU"/>
        </a:p>
      </dgm:t>
    </dgm:pt>
    <dgm:pt modelId="{4B73E71B-61CE-4207-809B-15D4D9BDAA8D}" type="parTrans" cxnId="{363E3E8B-DE55-43D8-93DB-9AA1E00CC1AD}">
      <dgm:prSet/>
      <dgm:spPr/>
      <dgm:t>
        <a:bodyPr/>
        <a:lstStyle/>
        <a:p>
          <a:endParaRPr lang="ru-RU"/>
        </a:p>
      </dgm:t>
    </dgm:pt>
    <dgm:pt modelId="{49BA387D-85C3-44F4-B88D-112C34B03F3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Работа с </a:t>
          </a:r>
          <a:r>
            <a:rPr lang="ru-RU" sz="1400" b="1" dirty="0" err="1" smtClean="0">
              <a:solidFill>
                <a:schemeClr val="bg1"/>
              </a:solidFill>
            </a:rPr>
            <a:t>референтными</a:t>
          </a:r>
          <a:r>
            <a:rPr lang="ru-RU" sz="1400" b="1" dirty="0" smtClean="0">
              <a:solidFill>
                <a:schemeClr val="bg1"/>
              </a:solidFill>
            </a:rPr>
            <a:t> группами</a:t>
          </a:r>
          <a:endParaRPr lang="ru-RU" sz="1400" b="1" dirty="0">
            <a:solidFill>
              <a:schemeClr val="bg1"/>
            </a:solidFill>
          </a:endParaRPr>
        </a:p>
      </dgm:t>
    </dgm:pt>
    <dgm:pt modelId="{E1153EAF-241E-4404-9B69-2056E2AB2A2F}" type="parTrans" cxnId="{75D55186-A6A2-4A79-BB01-A283255B07C9}">
      <dgm:prSet/>
      <dgm:spPr/>
      <dgm:t>
        <a:bodyPr/>
        <a:lstStyle/>
        <a:p>
          <a:endParaRPr lang="ru-RU"/>
        </a:p>
      </dgm:t>
    </dgm:pt>
    <dgm:pt modelId="{E7F63312-4A14-4D4B-B96D-1A239891CB08}" type="sibTrans" cxnId="{75D55186-A6A2-4A79-BB01-A283255B07C9}">
      <dgm:prSet/>
      <dgm:spPr/>
      <dgm:t>
        <a:bodyPr/>
        <a:lstStyle/>
        <a:p>
          <a:endParaRPr lang="ru-RU"/>
        </a:p>
      </dgm:t>
    </dgm:pt>
    <dgm:pt modelId="{DD284A79-8B5F-4903-B11A-74E01B3545AF}" type="pres">
      <dgm:prSet presAssocID="{E76E1E99-A598-490A-9D44-EBC17EECC0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A64A00-980A-45F5-98C2-BBA3B28D1838}" type="pres">
      <dgm:prSet presAssocID="{111720EA-96D5-47CD-9C3C-62DA45A519C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F5763-E807-45C7-BE68-EC59B94FDB69}" type="pres">
      <dgm:prSet presAssocID="{6390FA31-EA2A-4E55-943B-B4049C86F7D1}" presName="sibTrans" presStyleCnt="0"/>
      <dgm:spPr/>
    </dgm:pt>
    <dgm:pt modelId="{03186646-7966-4C4C-91C0-FF322D6F5952}" type="pres">
      <dgm:prSet presAssocID="{92A9FFA3-F8BC-44F5-A684-A6005F3DB0B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7046A-6D3D-41AF-A0BA-865852BC7DC3}" type="pres">
      <dgm:prSet presAssocID="{93B6E07C-A890-4750-AFF2-073C09E9C99A}" presName="sibTrans" presStyleCnt="0"/>
      <dgm:spPr/>
    </dgm:pt>
    <dgm:pt modelId="{635D7C46-B800-4BEE-A572-832B2177AB84}" type="pres">
      <dgm:prSet presAssocID="{718C011A-5DE2-4435-8719-FB5C37A4C3C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1B702-3AFA-4466-90F3-31D2C0F35A68}" type="pres">
      <dgm:prSet presAssocID="{9B2E97AF-CDB6-4C3A-B1EE-4F0A3CCB408F}" presName="sibTrans" presStyleCnt="0"/>
      <dgm:spPr/>
    </dgm:pt>
    <dgm:pt modelId="{E390DD6D-C13A-4462-8902-8E890AC620DA}" type="pres">
      <dgm:prSet presAssocID="{49BA387D-85C3-44F4-B88D-112C34B03F3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59DD0-D202-4659-A572-3391DF9B0381}" type="pres">
      <dgm:prSet presAssocID="{E7F63312-4A14-4D4B-B96D-1A239891CB08}" presName="sibTrans" presStyleCnt="0"/>
      <dgm:spPr/>
    </dgm:pt>
    <dgm:pt modelId="{21656EB8-21B1-48EF-B1C8-46B1EB0A8132}" type="pres">
      <dgm:prSet presAssocID="{E54BC237-58C2-4A20-8962-A34E86A064A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2B877-49AA-4401-8719-9111888F873C}" type="pres">
      <dgm:prSet presAssocID="{38D0A48A-EA7E-4F88-8916-84942852B33D}" presName="sibTrans" presStyleCnt="0"/>
      <dgm:spPr/>
    </dgm:pt>
    <dgm:pt modelId="{CE8D9070-B707-4345-8DA0-DE41A1E2D2F2}" type="pres">
      <dgm:prSet presAssocID="{A8AA7BF9-B0E0-4475-BFF5-2E942691CE9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C7D56-F0BD-46AB-B9F0-08C76FE4EF4E}" type="pres">
      <dgm:prSet presAssocID="{0056F59E-D850-4E8F-A9FF-F38378D63BE7}" presName="sibTrans" presStyleCnt="0"/>
      <dgm:spPr/>
    </dgm:pt>
    <dgm:pt modelId="{BEC92EDF-6AAD-430E-88FD-0108617D9D91}" type="pres">
      <dgm:prSet presAssocID="{6ED3103B-A2EC-4478-A335-38C2E1C6527E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357448-BC50-4D8D-8F10-747E0A1260D8}" srcId="{E76E1E99-A598-490A-9D44-EBC17EECC0B5}" destId="{A8AA7BF9-B0E0-4475-BFF5-2E942691CE96}" srcOrd="5" destOrd="0" parTransId="{BCA39716-6E37-421D-971A-5E0B253C8B28}" sibTransId="{0056F59E-D850-4E8F-A9FF-F38378D63BE7}"/>
    <dgm:cxn modelId="{363E3E8B-DE55-43D8-93DB-9AA1E00CC1AD}" srcId="{E76E1E99-A598-490A-9D44-EBC17EECC0B5}" destId="{718C011A-5DE2-4435-8719-FB5C37A4C3C3}" srcOrd="2" destOrd="0" parTransId="{4B73E71B-61CE-4207-809B-15D4D9BDAA8D}" sibTransId="{9B2E97AF-CDB6-4C3A-B1EE-4F0A3CCB408F}"/>
    <dgm:cxn modelId="{43F4343A-1376-4861-8664-26031CC03817}" type="presOf" srcId="{111720EA-96D5-47CD-9C3C-62DA45A519CA}" destId="{3EA64A00-980A-45F5-98C2-BBA3B28D1838}" srcOrd="0" destOrd="0" presId="urn:microsoft.com/office/officeart/2005/8/layout/default"/>
    <dgm:cxn modelId="{43E25F84-0B57-4B27-9FA5-B11E7C7ECC94}" type="presOf" srcId="{718C011A-5DE2-4435-8719-FB5C37A4C3C3}" destId="{635D7C46-B800-4BEE-A572-832B2177AB84}" srcOrd="0" destOrd="0" presId="urn:microsoft.com/office/officeart/2005/8/layout/default"/>
    <dgm:cxn modelId="{48ABF6DE-12F9-46F7-9EE6-469065DB8B0B}" type="presOf" srcId="{92A9FFA3-F8BC-44F5-A684-A6005F3DB0B8}" destId="{03186646-7966-4C4C-91C0-FF322D6F5952}" srcOrd="0" destOrd="0" presId="urn:microsoft.com/office/officeart/2005/8/layout/default"/>
    <dgm:cxn modelId="{03CBA544-583E-421C-9F0A-EC42DB5CA92F}" type="presOf" srcId="{6ED3103B-A2EC-4478-A335-38C2E1C6527E}" destId="{BEC92EDF-6AAD-430E-88FD-0108617D9D91}" srcOrd="0" destOrd="0" presId="urn:microsoft.com/office/officeart/2005/8/layout/default"/>
    <dgm:cxn modelId="{11AC1FFC-4871-4407-AEE9-8769C28553B2}" type="presOf" srcId="{49BA387D-85C3-44F4-B88D-112C34B03F33}" destId="{E390DD6D-C13A-4462-8902-8E890AC620DA}" srcOrd="0" destOrd="0" presId="urn:microsoft.com/office/officeart/2005/8/layout/default"/>
    <dgm:cxn modelId="{7515B3E9-A7BC-4263-B53F-8A71DDE318C1}" srcId="{E76E1E99-A598-490A-9D44-EBC17EECC0B5}" destId="{6ED3103B-A2EC-4478-A335-38C2E1C6527E}" srcOrd="6" destOrd="0" parTransId="{C8F2AEF7-60CB-458D-8A3F-6684D9C71F80}" sibTransId="{6BD42329-8165-468E-B5B2-4ADD1A25138A}"/>
    <dgm:cxn modelId="{75D55186-A6A2-4A79-BB01-A283255B07C9}" srcId="{E76E1E99-A598-490A-9D44-EBC17EECC0B5}" destId="{49BA387D-85C3-44F4-B88D-112C34B03F33}" srcOrd="3" destOrd="0" parTransId="{E1153EAF-241E-4404-9B69-2056E2AB2A2F}" sibTransId="{E7F63312-4A14-4D4B-B96D-1A239891CB08}"/>
    <dgm:cxn modelId="{C0AF109D-2490-4052-9565-7FDCA3E55CA4}" srcId="{E76E1E99-A598-490A-9D44-EBC17EECC0B5}" destId="{92A9FFA3-F8BC-44F5-A684-A6005F3DB0B8}" srcOrd="1" destOrd="0" parTransId="{A580FE8E-786E-43E8-8284-0320ED8D3E13}" sibTransId="{93B6E07C-A890-4750-AFF2-073C09E9C99A}"/>
    <dgm:cxn modelId="{B250B74D-DEFD-41CA-9A88-1268EADD6054}" type="presOf" srcId="{E76E1E99-A598-490A-9D44-EBC17EECC0B5}" destId="{DD284A79-8B5F-4903-B11A-74E01B3545AF}" srcOrd="0" destOrd="0" presId="urn:microsoft.com/office/officeart/2005/8/layout/default"/>
    <dgm:cxn modelId="{58D34166-1698-463C-B83C-CF471BED4BD8}" type="presOf" srcId="{E54BC237-58C2-4A20-8962-A34E86A064AF}" destId="{21656EB8-21B1-48EF-B1C8-46B1EB0A8132}" srcOrd="0" destOrd="0" presId="urn:microsoft.com/office/officeart/2005/8/layout/default"/>
    <dgm:cxn modelId="{4FAFB266-91B5-4531-BA5B-D4640FB7B80A}" srcId="{E76E1E99-A598-490A-9D44-EBC17EECC0B5}" destId="{E54BC237-58C2-4A20-8962-A34E86A064AF}" srcOrd="4" destOrd="0" parTransId="{F0B86CE3-48DF-4957-BC93-AE572C5B5A04}" sibTransId="{38D0A48A-EA7E-4F88-8916-84942852B33D}"/>
    <dgm:cxn modelId="{F4A10264-6C8B-4C43-A765-577350780998}" srcId="{E76E1E99-A598-490A-9D44-EBC17EECC0B5}" destId="{111720EA-96D5-47CD-9C3C-62DA45A519CA}" srcOrd="0" destOrd="0" parTransId="{330B97A0-819E-41B8-8FAD-C82B59D930AB}" sibTransId="{6390FA31-EA2A-4E55-943B-B4049C86F7D1}"/>
    <dgm:cxn modelId="{6A249F1E-3B24-48C1-B8B6-8ED46C1D266C}" type="presOf" srcId="{A8AA7BF9-B0E0-4475-BFF5-2E942691CE96}" destId="{CE8D9070-B707-4345-8DA0-DE41A1E2D2F2}" srcOrd="0" destOrd="0" presId="urn:microsoft.com/office/officeart/2005/8/layout/default"/>
    <dgm:cxn modelId="{1D08CEA0-376C-40A9-8FA0-D763B9022498}" type="presParOf" srcId="{DD284A79-8B5F-4903-B11A-74E01B3545AF}" destId="{3EA64A00-980A-45F5-98C2-BBA3B28D1838}" srcOrd="0" destOrd="0" presId="urn:microsoft.com/office/officeart/2005/8/layout/default"/>
    <dgm:cxn modelId="{BDD1C994-1D9E-45CA-9F55-C019E5849078}" type="presParOf" srcId="{DD284A79-8B5F-4903-B11A-74E01B3545AF}" destId="{CD1F5763-E807-45C7-BE68-EC59B94FDB69}" srcOrd="1" destOrd="0" presId="urn:microsoft.com/office/officeart/2005/8/layout/default"/>
    <dgm:cxn modelId="{A23DC44C-0A97-4DAD-AFC1-CDDD4E351572}" type="presParOf" srcId="{DD284A79-8B5F-4903-B11A-74E01B3545AF}" destId="{03186646-7966-4C4C-91C0-FF322D6F5952}" srcOrd="2" destOrd="0" presId="urn:microsoft.com/office/officeart/2005/8/layout/default"/>
    <dgm:cxn modelId="{B39D44D9-AC04-4222-A178-A2E9AE480D4D}" type="presParOf" srcId="{DD284A79-8B5F-4903-B11A-74E01B3545AF}" destId="{79E7046A-6D3D-41AF-A0BA-865852BC7DC3}" srcOrd="3" destOrd="0" presId="urn:microsoft.com/office/officeart/2005/8/layout/default"/>
    <dgm:cxn modelId="{787036C9-7CA6-4CF2-9EE4-BF27BE5CCF0D}" type="presParOf" srcId="{DD284A79-8B5F-4903-B11A-74E01B3545AF}" destId="{635D7C46-B800-4BEE-A572-832B2177AB84}" srcOrd="4" destOrd="0" presId="urn:microsoft.com/office/officeart/2005/8/layout/default"/>
    <dgm:cxn modelId="{B0FEF7E7-506F-4069-9560-E8A8B9C6891F}" type="presParOf" srcId="{DD284A79-8B5F-4903-B11A-74E01B3545AF}" destId="{DE51B702-3AFA-4466-90F3-31D2C0F35A68}" srcOrd="5" destOrd="0" presId="urn:microsoft.com/office/officeart/2005/8/layout/default"/>
    <dgm:cxn modelId="{968DD2F8-F940-40B0-B218-3DD200480C7F}" type="presParOf" srcId="{DD284A79-8B5F-4903-B11A-74E01B3545AF}" destId="{E390DD6D-C13A-4462-8902-8E890AC620DA}" srcOrd="6" destOrd="0" presId="urn:microsoft.com/office/officeart/2005/8/layout/default"/>
    <dgm:cxn modelId="{908F31A0-109B-435C-BC3D-C05A6771628B}" type="presParOf" srcId="{DD284A79-8B5F-4903-B11A-74E01B3545AF}" destId="{4FD59DD0-D202-4659-A572-3391DF9B0381}" srcOrd="7" destOrd="0" presId="urn:microsoft.com/office/officeart/2005/8/layout/default"/>
    <dgm:cxn modelId="{E83B25D0-D7EE-471A-A3FD-2567875C69C3}" type="presParOf" srcId="{DD284A79-8B5F-4903-B11A-74E01B3545AF}" destId="{21656EB8-21B1-48EF-B1C8-46B1EB0A8132}" srcOrd="8" destOrd="0" presId="urn:microsoft.com/office/officeart/2005/8/layout/default"/>
    <dgm:cxn modelId="{3B3724C2-07A9-4582-9692-7B82C082BA85}" type="presParOf" srcId="{DD284A79-8B5F-4903-B11A-74E01B3545AF}" destId="{8742B877-49AA-4401-8719-9111888F873C}" srcOrd="9" destOrd="0" presId="urn:microsoft.com/office/officeart/2005/8/layout/default"/>
    <dgm:cxn modelId="{A8E1F8EA-2BA8-46E3-8052-8E36DB7F7B83}" type="presParOf" srcId="{DD284A79-8B5F-4903-B11A-74E01B3545AF}" destId="{CE8D9070-B707-4345-8DA0-DE41A1E2D2F2}" srcOrd="10" destOrd="0" presId="urn:microsoft.com/office/officeart/2005/8/layout/default"/>
    <dgm:cxn modelId="{4A8BE478-D07D-4FC5-A28B-5C00F6978196}" type="presParOf" srcId="{DD284A79-8B5F-4903-B11A-74E01B3545AF}" destId="{730C7D56-F0BD-46AB-B9F0-08C76FE4EF4E}" srcOrd="11" destOrd="0" presId="urn:microsoft.com/office/officeart/2005/8/layout/default"/>
    <dgm:cxn modelId="{EA31C446-5E4D-4E7F-9605-1E87E15098E8}" type="presParOf" srcId="{DD284A79-8B5F-4903-B11A-74E01B3545AF}" destId="{BEC92EDF-6AAD-430E-88FD-0108617D9D9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AD5065-6A22-4989-B65D-D0DEDBE0253B}" type="doc">
      <dgm:prSet loTypeId="urn:microsoft.com/office/officeart/2005/8/layout/pList2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B469E4-E384-44A2-A0A8-B4B6FB21859D}">
      <dgm:prSet phldrT="[Текст]" custT="1"/>
      <dgm:spPr/>
      <dgm:t>
        <a:bodyPr/>
        <a:lstStyle/>
        <a:p>
          <a:r>
            <a:rPr lang="ru-RU" sz="1100" dirty="0" smtClean="0"/>
            <a:t>Публикация на официальном сайте Управления информации о наиболее распространенных запросах и обращениях, поступающих в Управление от граждан и организаций, а также разъяснения по наиболее часто задаваемым вопросам</a:t>
          </a:r>
          <a:endParaRPr lang="ru-RU" sz="1100" dirty="0"/>
        </a:p>
      </dgm:t>
    </dgm:pt>
    <dgm:pt modelId="{54581E21-B1B3-4AD7-AADA-9DC56A532AC6}" type="parTrans" cxnId="{18B05380-1706-430D-A7C7-3981D40E58F2}">
      <dgm:prSet/>
      <dgm:spPr/>
      <dgm:t>
        <a:bodyPr/>
        <a:lstStyle/>
        <a:p>
          <a:endParaRPr lang="ru-RU"/>
        </a:p>
      </dgm:t>
    </dgm:pt>
    <dgm:pt modelId="{9C132F63-C273-4796-88AC-583F21BAE9C7}" type="sibTrans" cxnId="{18B05380-1706-430D-A7C7-3981D40E58F2}">
      <dgm:prSet/>
      <dgm:spPr/>
      <dgm:t>
        <a:bodyPr/>
        <a:lstStyle/>
        <a:p>
          <a:endParaRPr lang="ru-RU"/>
        </a:p>
      </dgm:t>
    </dgm:pt>
    <dgm:pt modelId="{5C9A94CB-ADE8-4393-9C4A-00F5CE1E3DE2}">
      <dgm:prSet phldrT="[Текст]" custT="1"/>
      <dgm:spPr/>
      <dgm:t>
        <a:bodyPr/>
        <a:lstStyle/>
        <a:p>
          <a:r>
            <a:rPr lang="ru-RU" sz="1100" dirty="0" smtClean="0"/>
            <a:t>Организация информирования </a:t>
          </a:r>
          <a:r>
            <a:rPr lang="ru-RU" sz="1100" dirty="0" err="1" smtClean="0"/>
            <a:t>референтных</a:t>
          </a:r>
          <a:r>
            <a:rPr lang="ru-RU" sz="1100" dirty="0" smtClean="0"/>
            <a:t> служб и средств массовой информации о мероприятиях с участием должностных лиц Управления, а также размещение соответствующей информации на официальном сайте Управления</a:t>
          </a:r>
          <a:endParaRPr lang="ru-RU" sz="1100" dirty="0"/>
        </a:p>
      </dgm:t>
    </dgm:pt>
    <dgm:pt modelId="{4BE85C59-A650-4C8E-8972-CACE3A20DFC2}" type="parTrans" cxnId="{0CD4AD59-558F-471C-B141-4744E8A165A9}">
      <dgm:prSet/>
      <dgm:spPr/>
      <dgm:t>
        <a:bodyPr/>
        <a:lstStyle/>
        <a:p>
          <a:endParaRPr lang="ru-RU"/>
        </a:p>
      </dgm:t>
    </dgm:pt>
    <dgm:pt modelId="{82F9F086-E1C2-48FB-8C50-C0634E10E418}" type="sibTrans" cxnId="{0CD4AD59-558F-471C-B141-4744E8A165A9}">
      <dgm:prSet/>
      <dgm:spPr/>
      <dgm:t>
        <a:bodyPr/>
        <a:lstStyle/>
        <a:p>
          <a:endParaRPr lang="ru-RU"/>
        </a:p>
      </dgm:t>
    </dgm:pt>
    <dgm:pt modelId="{EFF065AA-3734-4DA8-AB2A-B263B1F6DE46}">
      <dgm:prSet phldrT="[Текст]" custT="1"/>
      <dgm:spPr/>
      <dgm:t>
        <a:bodyPr/>
        <a:lstStyle/>
        <a:p>
          <a:r>
            <a:rPr lang="ru-RU" sz="1100" dirty="0" smtClean="0"/>
            <a:t>Организация размещения на официальном сайте Управления вспомогательных материалов и презентаций</a:t>
          </a:r>
          <a:endParaRPr lang="ru-RU" sz="1100" dirty="0"/>
        </a:p>
      </dgm:t>
    </dgm:pt>
    <dgm:pt modelId="{A4C0BFD7-BA28-4114-9E11-997D2DCD1F9F}" type="parTrans" cxnId="{3586D8E2-25AF-433B-A9F2-25B0D72B5BCB}">
      <dgm:prSet/>
      <dgm:spPr/>
      <dgm:t>
        <a:bodyPr/>
        <a:lstStyle/>
        <a:p>
          <a:endParaRPr lang="ru-RU"/>
        </a:p>
      </dgm:t>
    </dgm:pt>
    <dgm:pt modelId="{03D08B99-8F59-43B0-A80D-740A671B1C04}" type="sibTrans" cxnId="{3586D8E2-25AF-433B-A9F2-25B0D72B5BCB}">
      <dgm:prSet/>
      <dgm:spPr/>
      <dgm:t>
        <a:bodyPr/>
        <a:lstStyle/>
        <a:p>
          <a:endParaRPr lang="ru-RU"/>
        </a:p>
      </dgm:t>
    </dgm:pt>
    <dgm:pt modelId="{BD1C95C9-2645-4B5E-B06B-6153A6950000}">
      <dgm:prSet custT="1"/>
      <dgm:spPr/>
      <dgm:t>
        <a:bodyPr/>
        <a:lstStyle/>
        <a:p>
          <a:r>
            <a:rPr lang="ru-RU" sz="1100" dirty="0" smtClean="0"/>
            <a:t>Организация размещения на официальном сайте Управления информации о деятельности Управления, а также результатах внешней оценки деятельности Управления, онлайн-анкетирования и иной </a:t>
          </a:r>
          <a:r>
            <a:rPr lang="ru-RU" sz="1100" dirty="0" err="1" smtClean="0"/>
            <a:t>информациих</a:t>
          </a:r>
          <a:r>
            <a:rPr lang="ru-RU" sz="1100" dirty="0" smtClean="0"/>
            <a:t> </a:t>
          </a:r>
          <a:endParaRPr lang="ru-RU" sz="1100" dirty="0"/>
        </a:p>
      </dgm:t>
    </dgm:pt>
    <dgm:pt modelId="{95D580F0-D7D2-4F5C-A959-0621B55F7B40}" type="parTrans" cxnId="{946C0601-FC4B-4155-87EB-8C2813432995}">
      <dgm:prSet/>
      <dgm:spPr/>
      <dgm:t>
        <a:bodyPr/>
        <a:lstStyle/>
        <a:p>
          <a:endParaRPr lang="ru-RU"/>
        </a:p>
      </dgm:t>
    </dgm:pt>
    <dgm:pt modelId="{7275DCE4-A93D-4F41-B280-F6563D1B86B8}" type="sibTrans" cxnId="{946C0601-FC4B-4155-87EB-8C2813432995}">
      <dgm:prSet/>
      <dgm:spPr/>
      <dgm:t>
        <a:bodyPr/>
        <a:lstStyle/>
        <a:p>
          <a:endParaRPr lang="ru-RU"/>
        </a:p>
      </dgm:t>
    </dgm:pt>
    <dgm:pt modelId="{8A1C8E5B-2EF4-4A8D-821B-53E3CBA64DDF}">
      <dgm:prSet custT="1"/>
      <dgm:spPr/>
      <dgm:t>
        <a:bodyPr/>
        <a:lstStyle/>
        <a:p>
          <a:r>
            <a:rPr lang="ru-RU" sz="1100" dirty="0" smtClean="0"/>
            <a:t>Актуализация информации об Управлении в занимаемых Управлением помещениях</a:t>
          </a:r>
          <a:endParaRPr lang="ru-RU" sz="1100" b="1" dirty="0"/>
        </a:p>
      </dgm:t>
    </dgm:pt>
    <dgm:pt modelId="{1FFBFD24-CEE4-4DE6-8CA7-CCC352B2AEA0}" type="parTrans" cxnId="{5CABF40F-1507-4A5F-B6AB-59EB4A3804A1}">
      <dgm:prSet/>
      <dgm:spPr/>
      <dgm:t>
        <a:bodyPr/>
        <a:lstStyle/>
        <a:p>
          <a:endParaRPr lang="ru-RU"/>
        </a:p>
      </dgm:t>
    </dgm:pt>
    <dgm:pt modelId="{F0738D1A-0EAB-4AD2-AC04-805562A09EDB}" type="sibTrans" cxnId="{5CABF40F-1507-4A5F-B6AB-59EB4A3804A1}">
      <dgm:prSet/>
      <dgm:spPr/>
      <dgm:t>
        <a:bodyPr/>
        <a:lstStyle/>
        <a:p>
          <a:endParaRPr lang="ru-RU"/>
        </a:p>
      </dgm:t>
    </dgm:pt>
    <dgm:pt modelId="{81EB9795-1002-40EB-A8DB-0A8CC595DEBC}" type="pres">
      <dgm:prSet presAssocID="{E5AD5065-6A22-4989-B65D-D0DEDBE025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EB2A16-568C-46FD-A368-46430AFF0E7D}" type="pres">
      <dgm:prSet presAssocID="{E5AD5065-6A22-4989-B65D-D0DEDBE0253B}" presName="bkgdShp" presStyleLbl="alignAccFollowNode1" presStyleIdx="0" presStyleCnt="1" custScaleY="60134"/>
      <dgm:spPr/>
      <dgm:t>
        <a:bodyPr/>
        <a:lstStyle/>
        <a:p>
          <a:endParaRPr lang="ru-RU"/>
        </a:p>
      </dgm:t>
    </dgm:pt>
    <dgm:pt modelId="{7889F195-27A7-439D-8D62-155463683E8A}" type="pres">
      <dgm:prSet presAssocID="{E5AD5065-6A22-4989-B65D-D0DEDBE0253B}" presName="linComp" presStyleCnt="0"/>
      <dgm:spPr/>
      <dgm:t>
        <a:bodyPr/>
        <a:lstStyle/>
        <a:p>
          <a:endParaRPr lang="ru-RU"/>
        </a:p>
      </dgm:t>
    </dgm:pt>
    <dgm:pt modelId="{7DAA8D64-E0F2-41A4-8939-27AFE5FD2372}" type="pres">
      <dgm:prSet presAssocID="{80B469E4-E384-44A2-A0A8-B4B6FB21859D}" presName="compNode" presStyleCnt="0"/>
      <dgm:spPr/>
      <dgm:t>
        <a:bodyPr/>
        <a:lstStyle/>
        <a:p>
          <a:endParaRPr lang="ru-RU"/>
        </a:p>
      </dgm:t>
    </dgm:pt>
    <dgm:pt modelId="{446AC387-D5FB-4CCE-806A-05C4A901A8C5}" type="pres">
      <dgm:prSet presAssocID="{80B469E4-E384-44A2-A0A8-B4B6FB21859D}" presName="node" presStyleLbl="node1" presStyleIdx="0" presStyleCnt="5" custScaleX="153138" custScaleY="99208" custLinFactNeighborX="-13326" custLinFactNeighborY="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DA628-42B8-4939-B149-60263EB50E95}" type="pres">
      <dgm:prSet presAssocID="{80B469E4-E384-44A2-A0A8-B4B6FB21859D}" presName="invisiNode" presStyleLbl="node1" presStyleIdx="0" presStyleCnt="5"/>
      <dgm:spPr/>
      <dgm:t>
        <a:bodyPr/>
        <a:lstStyle/>
        <a:p>
          <a:endParaRPr lang="ru-RU"/>
        </a:p>
      </dgm:t>
    </dgm:pt>
    <dgm:pt modelId="{C537ADB6-DCF5-4C12-9ECF-043365C374A3}" type="pres">
      <dgm:prSet presAssocID="{80B469E4-E384-44A2-A0A8-B4B6FB21859D}" presName="imagNode" presStyleLbl="fgImgPlace1" presStyleIdx="0" presStyleCnt="5" custScaleX="150222" custScaleY="121000" custLinFactNeighborX="-9446" custLinFactNeighborY="-2846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</dgm:spPr>
      <dgm:t>
        <a:bodyPr/>
        <a:lstStyle/>
        <a:p>
          <a:endParaRPr lang="ru-RU"/>
        </a:p>
      </dgm:t>
    </dgm:pt>
    <dgm:pt modelId="{5A179438-398A-4DDA-B6CC-9534DC56F732}" type="pres">
      <dgm:prSet presAssocID="{9C132F63-C273-4796-88AC-583F21BAE9C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16CD01-9F07-4D5A-93CE-921F3D309DAB}" type="pres">
      <dgm:prSet presAssocID="{5C9A94CB-ADE8-4393-9C4A-00F5CE1E3DE2}" presName="compNode" presStyleCnt="0"/>
      <dgm:spPr/>
      <dgm:t>
        <a:bodyPr/>
        <a:lstStyle/>
        <a:p>
          <a:endParaRPr lang="ru-RU"/>
        </a:p>
      </dgm:t>
    </dgm:pt>
    <dgm:pt modelId="{1778EEDD-FCAF-4B27-BB49-809AC9D5451A}" type="pres">
      <dgm:prSet presAssocID="{5C9A94CB-ADE8-4393-9C4A-00F5CE1E3DE2}" presName="node" presStyleLbl="node1" presStyleIdx="1" presStyleCnt="5" custScaleX="131647" custLinFactNeighborX="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09C8A-F515-455B-98E5-466A048D1369}" type="pres">
      <dgm:prSet presAssocID="{5C9A94CB-ADE8-4393-9C4A-00F5CE1E3DE2}" presName="invisiNode" presStyleLbl="node1" presStyleIdx="1" presStyleCnt="5"/>
      <dgm:spPr/>
      <dgm:t>
        <a:bodyPr/>
        <a:lstStyle/>
        <a:p>
          <a:endParaRPr lang="ru-RU"/>
        </a:p>
      </dgm:t>
    </dgm:pt>
    <dgm:pt modelId="{9FA1A917-AB69-4CAB-854B-A97819BEDE70}" type="pres">
      <dgm:prSet presAssocID="{5C9A94CB-ADE8-4393-9C4A-00F5CE1E3DE2}" presName="imagNode" presStyleLbl="fgImgPlace1" presStyleIdx="1" presStyleCnt="5" custScaleX="128754" custScaleY="91370" custLinFactNeighborX="-1369" custLinFactNeighborY="359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5BF996D-9629-4176-BAE2-045BFB2ED369}" type="pres">
      <dgm:prSet presAssocID="{82F9F086-E1C2-48FB-8C50-C0634E10E41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BC2D38C-185D-4B4A-BEFB-8D15C196D7CC}" type="pres">
      <dgm:prSet presAssocID="{BD1C95C9-2645-4B5E-B06B-6153A6950000}" presName="compNode" presStyleCnt="0"/>
      <dgm:spPr/>
      <dgm:t>
        <a:bodyPr/>
        <a:lstStyle/>
        <a:p>
          <a:endParaRPr lang="ru-RU"/>
        </a:p>
      </dgm:t>
    </dgm:pt>
    <dgm:pt modelId="{F3992293-F460-4DD9-906E-107FADDE2551}" type="pres">
      <dgm:prSet presAssocID="{BD1C95C9-2645-4B5E-B06B-6153A6950000}" presName="node" presStyleLbl="node1" presStyleIdx="2" presStyleCnt="5" custScaleX="128369" custLinFactNeighborX="7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9F2104-BBB6-47BD-B155-8FF7FB3B6FF4}" type="pres">
      <dgm:prSet presAssocID="{BD1C95C9-2645-4B5E-B06B-6153A6950000}" presName="invisiNode" presStyleLbl="node1" presStyleIdx="2" presStyleCnt="5"/>
      <dgm:spPr/>
      <dgm:t>
        <a:bodyPr/>
        <a:lstStyle/>
        <a:p>
          <a:endParaRPr lang="ru-RU"/>
        </a:p>
      </dgm:t>
    </dgm:pt>
    <dgm:pt modelId="{EFC861BC-D58C-4B7C-B28A-52B734B6D67A}" type="pres">
      <dgm:prSet presAssocID="{BD1C95C9-2645-4B5E-B06B-6153A6950000}" presName="imagNode" presStyleLbl="fgImgPlace1" presStyleIdx="2" presStyleCnt="5" custScaleX="122363" custScaleY="89881" custLinFactNeighborX="3983" custLinFactNeighborY="26"/>
      <dgm:spPr>
        <a:blipFill rotWithShape="1">
          <a:blip xmlns:r="http://schemas.openxmlformats.org/officeDocument/2006/relationships" r:embed="rId3"/>
          <a:srcRect/>
          <a:stretch>
            <a:fillRect l="-15000" r="-15000"/>
          </a:stretch>
        </a:blipFill>
      </dgm:spPr>
      <dgm:t>
        <a:bodyPr/>
        <a:lstStyle/>
        <a:p>
          <a:endParaRPr lang="ru-RU"/>
        </a:p>
      </dgm:t>
    </dgm:pt>
    <dgm:pt modelId="{4835C585-D1A2-48EA-87EA-B2BBECDDA25F}" type="pres">
      <dgm:prSet presAssocID="{7275DCE4-A93D-4F41-B280-F6563D1B86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2B763A9-C4DF-46A0-99B7-85E45FC202E0}" type="pres">
      <dgm:prSet presAssocID="{EFF065AA-3734-4DA8-AB2A-B263B1F6DE46}" presName="compNode" presStyleCnt="0"/>
      <dgm:spPr/>
      <dgm:t>
        <a:bodyPr/>
        <a:lstStyle/>
        <a:p>
          <a:endParaRPr lang="ru-RU"/>
        </a:p>
      </dgm:t>
    </dgm:pt>
    <dgm:pt modelId="{C1E4EB76-7C9C-4148-ABFC-5CA2F2DD0554}" type="pres">
      <dgm:prSet presAssocID="{EFF065AA-3734-4DA8-AB2A-B263B1F6DE46}" presName="node" presStyleLbl="node1" presStyleIdx="3" presStyleCnt="5" custScaleX="129935" custLinFactNeighborX="10128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69E3B-9F99-42AB-AA09-4F1A9E786D11}" type="pres">
      <dgm:prSet presAssocID="{EFF065AA-3734-4DA8-AB2A-B263B1F6DE46}" presName="invisiNode" presStyleLbl="node1" presStyleIdx="3" presStyleCnt="5"/>
      <dgm:spPr/>
      <dgm:t>
        <a:bodyPr/>
        <a:lstStyle/>
        <a:p>
          <a:endParaRPr lang="ru-RU"/>
        </a:p>
      </dgm:t>
    </dgm:pt>
    <dgm:pt modelId="{E68DDCC9-D2E7-49D2-AF63-44485349C2FB}" type="pres">
      <dgm:prSet presAssocID="{EFF065AA-3734-4DA8-AB2A-B263B1F6DE46}" presName="imagNode" presStyleLbl="fgImgPlace1" presStyleIdx="3" presStyleCnt="5" custScaleX="119278" custScaleY="90480" custLinFactNeighborX="6639" custLinFactNeighborY="389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8FE2825-4804-427B-8749-42DFEBB3EA71}" type="pres">
      <dgm:prSet presAssocID="{03D08B99-8F59-43B0-A80D-740A671B1C0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6C40532-19EB-4BC2-A600-86AD7CB0F13B}" type="pres">
      <dgm:prSet presAssocID="{8A1C8E5B-2EF4-4A8D-821B-53E3CBA64DDF}" presName="compNode" presStyleCnt="0"/>
      <dgm:spPr/>
      <dgm:t>
        <a:bodyPr/>
        <a:lstStyle/>
        <a:p>
          <a:endParaRPr lang="ru-RU"/>
        </a:p>
      </dgm:t>
    </dgm:pt>
    <dgm:pt modelId="{F3EED669-6FE6-4B18-BE13-00C6069655A9}" type="pres">
      <dgm:prSet presAssocID="{8A1C8E5B-2EF4-4A8D-821B-53E3CBA64DDF}" presName="node" presStyleLbl="node1" presStyleIdx="4" presStyleCnt="5" custScaleX="135764" custLinFactNeighborX="9308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8CB1E-CA43-4CDF-B8FF-DFC745A78E06}" type="pres">
      <dgm:prSet presAssocID="{8A1C8E5B-2EF4-4A8D-821B-53E3CBA64DDF}" presName="invisiNode" presStyleLbl="node1" presStyleIdx="4" presStyleCnt="5"/>
      <dgm:spPr/>
      <dgm:t>
        <a:bodyPr/>
        <a:lstStyle/>
        <a:p>
          <a:endParaRPr lang="ru-RU"/>
        </a:p>
      </dgm:t>
    </dgm:pt>
    <dgm:pt modelId="{34B4580B-FCBC-4BF1-AA7A-59DE5AE8E27D}" type="pres">
      <dgm:prSet presAssocID="{8A1C8E5B-2EF4-4A8D-821B-53E3CBA64DDF}" presName="imagNode" presStyleLbl="fgImgPlace1" presStyleIdx="4" presStyleCnt="5" custScaleX="145059" custScaleY="98513" custLinFactNeighborX="4434" custLinFactNeighborY="434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8B05380-1706-430D-A7C7-3981D40E58F2}" srcId="{E5AD5065-6A22-4989-B65D-D0DEDBE0253B}" destId="{80B469E4-E384-44A2-A0A8-B4B6FB21859D}" srcOrd="0" destOrd="0" parTransId="{54581E21-B1B3-4AD7-AADA-9DC56A532AC6}" sibTransId="{9C132F63-C273-4796-88AC-583F21BAE9C7}"/>
    <dgm:cxn modelId="{5AA73C2F-3AF4-46D6-A9DB-42548B190229}" type="presOf" srcId="{03D08B99-8F59-43B0-A80D-740A671B1C04}" destId="{C8FE2825-4804-427B-8749-42DFEBB3EA71}" srcOrd="0" destOrd="0" presId="urn:microsoft.com/office/officeart/2005/8/layout/pList2#1"/>
    <dgm:cxn modelId="{946C0601-FC4B-4155-87EB-8C2813432995}" srcId="{E5AD5065-6A22-4989-B65D-D0DEDBE0253B}" destId="{BD1C95C9-2645-4B5E-B06B-6153A6950000}" srcOrd="2" destOrd="0" parTransId="{95D580F0-D7D2-4F5C-A959-0621B55F7B40}" sibTransId="{7275DCE4-A93D-4F41-B280-F6563D1B86B8}"/>
    <dgm:cxn modelId="{E807DEE4-B4F3-4C91-B366-B7E9B353DDC0}" type="presOf" srcId="{82F9F086-E1C2-48FB-8C50-C0634E10E418}" destId="{45BF996D-9629-4176-BAE2-045BFB2ED369}" srcOrd="0" destOrd="0" presId="urn:microsoft.com/office/officeart/2005/8/layout/pList2#1"/>
    <dgm:cxn modelId="{DFA377E5-36DA-4444-A36A-202ACD62669D}" type="presOf" srcId="{BD1C95C9-2645-4B5E-B06B-6153A6950000}" destId="{F3992293-F460-4DD9-906E-107FADDE2551}" srcOrd="0" destOrd="0" presId="urn:microsoft.com/office/officeart/2005/8/layout/pList2#1"/>
    <dgm:cxn modelId="{0CD4AD59-558F-471C-B141-4744E8A165A9}" srcId="{E5AD5065-6A22-4989-B65D-D0DEDBE0253B}" destId="{5C9A94CB-ADE8-4393-9C4A-00F5CE1E3DE2}" srcOrd="1" destOrd="0" parTransId="{4BE85C59-A650-4C8E-8972-CACE3A20DFC2}" sibTransId="{82F9F086-E1C2-48FB-8C50-C0634E10E418}"/>
    <dgm:cxn modelId="{76B6CE05-BFCF-478B-BDA9-05542016806D}" type="presOf" srcId="{5C9A94CB-ADE8-4393-9C4A-00F5CE1E3DE2}" destId="{1778EEDD-FCAF-4B27-BB49-809AC9D5451A}" srcOrd="0" destOrd="0" presId="urn:microsoft.com/office/officeart/2005/8/layout/pList2#1"/>
    <dgm:cxn modelId="{EFF9FA40-7602-4E88-8321-D23045C3F46E}" type="presOf" srcId="{EFF065AA-3734-4DA8-AB2A-B263B1F6DE46}" destId="{C1E4EB76-7C9C-4148-ABFC-5CA2F2DD0554}" srcOrd="0" destOrd="0" presId="urn:microsoft.com/office/officeart/2005/8/layout/pList2#1"/>
    <dgm:cxn modelId="{414A3DCB-9EA3-4730-8C8B-57A80839D2EE}" type="presOf" srcId="{8A1C8E5B-2EF4-4A8D-821B-53E3CBA64DDF}" destId="{F3EED669-6FE6-4B18-BE13-00C6069655A9}" srcOrd="0" destOrd="0" presId="urn:microsoft.com/office/officeart/2005/8/layout/pList2#1"/>
    <dgm:cxn modelId="{5CABF40F-1507-4A5F-B6AB-59EB4A3804A1}" srcId="{E5AD5065-6A22-4989-B65D-D0DEDBE0253B}" destId="{8A1C8E5B-2EF4-4A8D-821B-53E3CBA64DDF}" srcOrd="4" destOrd="0" parTransId="{1FFBFD24-CEE4-4DE6-8CA7-CCC352B2AEA0}" sibTransId="{F0738D1A-0EAB-4AD2-AC04-805562A09EDB}"/>
    <dgm:cxn modelId="{FE604F78-3292-4477-BECB-7FDE9F4DB6F3}" type="presOf" srcId="{80B469E4-E384-44A2-A0A8-B4B6FB21859D}" destId="{446AC387-D5FB-4CCE-806A-05C4A901A8C5}" srcOrd="0" destOrd="0" presId="urn:microsoft.com/office/officeart/2005/8/layout/pList2#1"/>
    <dgm:cxn modelId="{F24E4043-9F80-482C-873E-30A91E5EC11E}" type="presOf" srcId="{9C132F63-C273-4796-88AC-583F21BAE9C7}" destId="{5A179438-398A-4DDA-B6CC-9534DC56F732}" srcOrd="0" destOrd="0" presId="urn:microsoft.com/office/officeart/2005/8/layout/pList2#1"/>
    <dgm:cxn modelId="{3586D8E2-25AF-433B-A9F2-25B0D72B5BCB}" srcId="{E5AD5065-6A22-4989-B65D-D0DEDBE0253B}" destId="{EFF065AA-3734-4DA8-AB2A-B263B1F6DE46}" srcOrd="3" destOrd="0" parTransId="{A4C0BFD7-BA28-4114-9E11-997D2DCD1F9F}" sibTransId="{03D08B99-8F59-43B0-A80D-740A671B1C04}"/>
    <dgm:cxn modelId="{76BD0B76-EA6E-4302-8A56-268B089D0374}" type="presOf" srcId="{E5AD5065-6A22-4989-B65D-D0DEDBE0253B}" destId="{81EB9795-1002-40EB-A8DB-0A8CC595DEBC}" srcOrd="0" destOrd="0" presId="urn:microsoft.com/office/officeart/2005/8/layout/pList2#1"/>
    <dgm:cxn modelId="{6DD25FDA-D272-452E-BF02-8C9269766D96}" type="presOf" srcId="{7275DCE4-A93D-4F41-B280-F6563D1B86B8}" destId="{4835C585-D1A2-48EA-87EA-B2BBECDDA25F}" srcOrd="0" destOrd="0" presId="urn:microsoft.com/office/officeart/2005/8/layout/pList2#1"/>
    <dgm:cxn modelId="{C7627BB9-8382-4363-802B-4E3B8F82C597}" type="presParOf" srcId="{81EB9795-1002-40EB-A8DB-0A8CC595DEBC}" destId="{A6EB2A16-568C-46FD-A368-46430AFF0E7D}" srcOrd="0" destOrd="0" presId="urn:microsoft.com/office/officeart/2005/8/layout/pList2#1"/>
    <dgm:cxn modelId="{9ACE19ED-9A17-4D3C-897D-A8E0D86A405E}" type="presParOf" srcId="{81EB9795-1002-40EB-A8DB-0A8CC595DEBC}" destId="{7889F195-27A7-439D-8D62-155463683E8A}" srcOrd="1" destOrd="0" presId="urn:microsoft.com/office/officeart/2005/8/layout/pList2#1"/>
    <dgm:cxn modelId="{99B7A78B-8B55-4EA8-8ACB-B1B2C03B547E}" type="presParOf" srcId="{7889F195-27A7-439D-8D62-155463683E8A}" destId="{7DAA8D64-E0F2-41A4-8939-27AFE5FD2372}" srcOrd="0" destOrd="0" presId="urn:microsoft.com/office/officeart/2005/8/layout/pList2#1"/>
    <dgm:cxn modelId="{9670A399-1768-4205-98A3-26B2308ACF0D}" type="presParOf" srcId="{7DAA8D64-E0F2-41A4-8939-27AFE5FD2372}" destId="{446AC387-D5FB-4CCE-806A-05C4A901A8C5}" srcOrd="0" destOrd="0" presId="urn:microsoft.com/office/officeart/2005/8/layout/pList2#1"/>
    <dgm:cxn modelId="{82CD462F-4C0D-402B-B259-37B54A8943D5}" type="presParOf" srcId="{7DAA8D64-E0F2-41A4-8939-27AFE5FD2372}" destId="{C2FDA628-42B8-4939-B149-60263EB50E95}" srcOrd="1" destOrd="0" presId="urn:microsoft.com/office/officeart/2005/8/layout/pList2#1"/>
    <dgm:cxn modelId="{38097835-9CF7-46A8-8CD3-05BAB4DC0DB7}" type="presParOf" srcId="{7DAA8D64-E0F2-41A4-8939-27AFE5FD2372}" destId="{C537ADB6-DCF5-4C12-9ECF-043365C374A3}" srcOrd="2" destOrd="0" presId="urn:microsoft.com/office/officeart/2005/8/layout/pList2#1"/>
    <dgm:cxn modelId="{4C402C4A-484C-4482-9DAA-BD74D8DC606E}" type="presParOf" srcId="{7889F195-27A7-439D-8D62-155463683E8A}" destId="{5A179438-398A-4DDA-B6CC-9534DC56F732}" srcOrd="1" destOrd="0" presId="urn:microsoft.com/office/officeart/2005/8/layout/pList2#1"/>
    <dgm:cxn modelId="{C28B4765-8DBA-4BFE-9004-B2A4AD92A2BC}" type="presParOf" srcId="{7889F195-27A7-439D-8D62-155463683E8A}" destId="{CD16CD01-9F07-4D5A-93CE-921F3D309DAB}" srcOrd="2" destOrd="0" presId="urn:microsoft.com/office/officeart/2005/8/layout/pList2#1"/>
    <dgm:cxn modelId="{31EBAE81-EFEF-4B83-9EE4-3FB808026230}" type="presParOf" srcId="{CD16CD01-9F07-4D5A-93CE-921F3D309DAB}" destId="{1778EEDD-FCAF-4B27-BB49-809AC9D5451A}" srcOrd="0" destOrd="0" presId="urn:microsoft.com/office/officeart/2005/8/layout/pList2#1"/>
    <dgm:cxn modelId="{7845D163-F823-4D97-B3FD-9C6D9F53C964}" type="presParOf" srcId="{CD16CD01-9F07-4D5A-93CE-921F3D309DAB}" destId="{36409C8A-F515-455B-98E5-466A048D1369}" srcOrd="1" destOrd="0" presId="urn:microsoft.com/office/officeart/2005/8/layout/pList2#1"/>
    <dgm:cxn modelId="{E5ADB631-6E5F-4860-9EE0-7C765D69EC17}" type="presParOf" srcId="{CD16CD01-9F07-4D5A-93CE-921F3D309DAB}" destId="{9FA1A917-AB69-4CAB-854B-A97819BEDE70}" srcOrd="2" destOrd="0" presId="urn:microsoft.com/office/officeart/2005/8/layout/pList2#1"/>
    <dgm:cxn modelId="{71DD1C2E-EFB9-497D-9E9B-DA945B2703E0}" type="presParOf" srcId="{7889F195-27A7-439D-8D62-155463683E8A}" destId="{45BF996D-9629-4176-BAE2-045BFB2ED369}" srcOrd="3" destOrd="0" presId="urn:microsoft.com/office/officeart/2005/8/layout/pList2#1"/>
    <dgm:cxn modelId="{49B202EE-0502-4E8B-9425-673972E3801A}" type="presParOf" srcId="{7889F195-27A7-439D-8D62-155463683E8A}" destId="{9BC2D38C-185D-4B4A-BEFB-8D15C196D7CC}" srcOrd="4" destOrd="0" presId="urn:microsoft.com/office/officeart/2005/8/layout/pList2#1"/>
    <dgm:cxn modelId="{49D40CD8-50D9-4FB6-9D9A-B831E06BA5FE}" type="presParOf" srcId="{9BC2D38C-185D-4B4A-BEFB-8D15C196D7CC}" destId="{F3992293-F460-4DD9-906E-107FADDE2551}" srcOrd="0" destOrd="0" presId="urn:microsoft.com/office/officeart/2005/8/layout/pList2#1"/>
    <dgm:cxn modelId="{3C47584E-F364-4EE1-8AD6-5AC1E8FBD289}" type="presParOf" srcId="{9BC2D38C-185D-4B4A-BEFB-8D15C196D7CC}" destId="{F99F2104-BBB6-47BD-B155-8FF7FB3B6FF4}" srcOrd="1" destOrd="0" presId="urn:microsoft.com/office/officeart/2005/8/layout/pList2#1"/>
    <dgm:cxn modelId="{230FA1CD-99EA-4E36-AB85-AA303C79747D}" type="presParOf" srcId="{9BC2D38C-185D-4B4A-BEFB-8D15C196D7CC}" destId="{EFC861BC-D58C-4B7C-B28A-52B734B6D67A}" srcOrd="2" destOrd="0" presId="urn:microsoft.com/office/officeart/2005/8/layout/pList2#1"/>
    <dgm:cxn modelId="{56E0B460-A157-41EB-A8B4-F5CE702FA5B4}" type="presParOf" srcId="{7889F195-27A7-439D-8D62-155463683E8A}" destId="{4835C585-D1A2-48EA-87EA-B2BBECDDA25F}" srcOrd="5" destOrd="0" presId="urn:microsoft.com/office/officeart/2005/8/layout/pList2#1"/>
    <dgm:cxn modelId="{37BCDDFC-BE66-4368-85B2-238AAE4C910E}" type="presParOf" srcId="{7889F195-27A7-439D-8D62-155463683E8A}" destId="{32B763A9-C4DF-46A0-99B7-85E45FC202E0}" srcOrd="6" destOrd="0" presId="urn:microsoft.com/office/officeart/2005/8/layout/pList2#1"/>
    <dgm:cxn modelId="{EE2B32C3-C305-4E4B-B7B1-CA113062E947}" type="presParOf" srcId="{32B763A9-C4DF-46A0-99B7-85E45FC202E0}" destId="{C1E4EB76-7C9C-4148-ABFC-5CA2F2DD0554}" srcOrd="0" destOrd="0" presId="urn:microsoft.com/office/officeart/2005/8/layout/pList2#1"/>
    <dgm:cxn modelId="{CA90B049-7394-4C49-A6E8-BB0EABB665E5}" type="presParOf" srcId="{32B763A9-C4DF-46A0-99B7-85E45FC202E0}" destId="{ED969E3B-9F99-42AB-AA09-4F1A9E786D11}" srcOrd="1" destOrd="0" presId="urn:microsoft.com/office/officeart/2005/8/layout/pList2#1"/>
    <dgm:cxn modelId="{3725D8C3-90D2-4F11-BD17-C2335C188016}" type="presParOf" srcId="{32B763A9-C4DF-46A0-99B7-85E45FC202E0}" destId="{E68DDCC9-D2E7-49D2-AF63-44485349C2FB}" srcOrd="2" destOrd="0" presId="urn:microsoft.com/office/officeart/2005/8/layout/pList2#1"/>
    <dgm:cxn modelId="{340654AB-5DB0-42E2-AFCD-4AD545B03B24}" type="presParOf" srcId="{7889F195-27A7-439D-8D62-155463683E8A}" destId="{C8FE2825-4804-427B-8749-42DFEBB3EA71}" srcOrd="7" destOrd="0" presId="urn:microsoft.com/office/officeart/2005/8/layout/pList2#1"/>
    <dgm:cxn modelId="{B5A548CA-4664-419E-89D7-443C4D99C7B9}" type="presParOf" srcId="{7889F195-27A7-439D-8D62-155463683E8A}" destId="{66C40532-19EB-4BC2-A600-86AD7CB0F13B}" srcOrd="8" destOrd="0" presId="urn:microsoft.com/office/officeart/2005/8/layout/pList2#1"/>
    <dgm:cxn modelId="{68FCDA88-AD2B-43DA-9A74-FCA629EC8358}" type="presParOf" srcId="{66C40532-19EB-4BC2-A600-86AD7CB0F13B}" destId="{F3EED669-6FE6-4B18-BE13-00C6069655A9}" srcOrd="0" destOrd="0" presId="urn:microsoft.com/office/officeart/2005/8/layout/pList2#1"/>
    <dgm:cxn modelId="{DE74849A-4A42-42FA-879B-C70A20D70D38}" type="presParOf" srcId="{66C40532-19EB-4BC2-A600-86AD7CB0F13B}" destId="{D0A8CB1E-CA43-4CDF-B8FF-DFC745A78E06}" srcOrd="1" destOrd="0" presId="urn:microsoft.com/office/officeart/2005/8/layout/pList2#1"/>
    <dgm:cxn modelId="{91E8DF75-6073-4308-9862-BADBACBAD154}" type="presParOf" srcId="{66C40532-19EB-4BC2-A600-86AD7CB0F13B}" destId="{34B4580B-FCBC-4BF1-AA7A-59DE5AE8E27D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AC8574-9388-480A-A477-E56ABA2F6A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650D7B56-AA7A-4036-AF20-6DFAE07DE44C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/>
            <a:t>Организация размещения на официальном сайте Управления информации по вопросам противодействия коррупции</a:t>
          </a:r>
          <a:endParaRPr lang="ru-RU" sz="2000" b="1" dirty="0"/>
        </a:p>
      </dgm:t>
    </dgm:pt>
    <dgm:pt modelId="{EF1CF01A-6346-47FA-B64D-A2EF3B3BEEB6}" type="parTrans" cxnId="{E8CF4517-8708-44E4-8C3D-427D5657BF09}">
      <dgm:prSet/>
      <dgm:spPr/>
      <dgm:t>
        <a:bodyPr/>
        <a:lstStyle/>
        <a:p>
          <a:endParaRPr lang="ru-RU"/>
        </a:p>
      </dgm:t>
    </dgm:pt>
    <dgm:pt modelId="{27DE7E53-4068-444E-A176-2C13F0BADA54}" type="sibTrans" cxnId="{E8CF4517-8708-44E4-8C3D-427D5657BF09}">
      <dgm:prSet/>
      <dgm:spPr/>
      <dgm:t>
        <a:bodyPr/>
        <a:lstStyle/>
        <a:p>
          <a:endParaRPr lang="ru-RU"/>
        </a:p>
      </dgm:t>
    </dgm:pt>
    <dgm:pt modelId="{39A69926-AC6C-4176-B9DA-F7C3AD911690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/>
            <a:t>Повышение уровня доверия к деятельности Управления</a:t>
          </a:r>
          <a:endParaRPr lang="ru-RU" sz="2000" b="1" dirty="0"/>
        </a:p>
      </dgm:t>
    </dgm:pt>
    <dgm:pt modelId="{0D54C9BC-CF05-478C-B7DE-81BAD3B0BBB3}" type="parTrans" cxnId="{236DC740-6EAC-4CEA-B66B-062DD042672B}">
      <dgm:prSet/>
      <dgm:spPr/>
      <dgm:t>
        <a:bodyPr/>
        <a:lstStyle/>
        <a:p>
          <a:endParaRPr lang="ru-RU"/>
        </a:p>
      </dgm:t>
    </dgm:pt>
    <dgm:pt modelId="{E96890AB-BE8F-4D7A-91CD-838C6E98EF03}" type="sibTrans" cxnId="{236DC740-6EAC-4CEA-B66B-062DD042672B}">
      <dgm:prSet/>
      <dgm:spPr/>
      <dgm:t>
        <a:bodyPr/>
        <a:lstStyle/>
        <a:p>
          <a:endParaRPr lang="ru-RU"/>
        </a:p>
      </dgm:t>
    </dgm:pt>
    <dgm:pt modelId="{F56B17DE-FC11-4299-A106-1D8047F2F43E}" type="pres">
      <dgm:prSet presAssocID="{99AC8574-9388-480A-A477-E56ABA2F6A93}" presName="Name0" presStyleCnt="0">
        <dgm:presLayoutVars>
          <dgm:dir/>
          <dgm:resizeHandles val="exact"/>
        </dgm:presLayoutVars>
      </dgm:prSet>
      <dgm:spPr/>
    </dgm:pt>
    <dgm:pt modelId="{943A4F8C-BF5A-4A65-B6D8-761E02F990F7}" type="pres">
      <dgm:prSet presAssocID="{650D7B56-AA7A-4036-AF20-6DFAE07DE44C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0CBD5-C3B9-4CE4-A7FB-15A100318526}" type="pres">
      <dgm:prSet presAssocID="{27DE7E53-4068-444E-A176-2C13F0BADA54}" presName="parSpace" presStyleCnt="0"/>
      <dgm:spPr/>
    </dgm:pt>
    <dgm:pt modelId="{251ECC27-CD64-49C0-B573-91E330F8220D}" type="pres">
      <dgm:prSet presAssocID="{39A69926-AC6C-4176-B9DA-F7C3AD911690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6DC740-6EAC-4CEA-B66B-062DD042672B}" srcId="{99AC8574-9388-480A-A477-E56ABA2F6A93}" destId="{39A69926-AC6C-4176-B9DA-F7C3AD911690}" srcOrd="1" destOrd="0" parTransId="{0D54C9BC-CF05-478C-B7DE-81BAD3B0BBB3}" sibTransId="{E96890AB-BE8F-4D7A-91CD-838C6E98EF03}"/>
    <dgm:cxn modelId="{C22CD26E-801D-4320-9589-51E718C9F727}" type="presOf" srcId="{99AC8574-9388-480A-A477-E56ABA2F6A93}" destId="{F56B17DE-FC11-4299-A106-1D8047F2F43E}" srcOrd="0" destOrd="0" presId="urn:microsoft.com/office/officeart/2005/8/layout/hChevron3"/>
    <dgm:cxn modelId="{E8CF4517-8708-44E4-8C3D-427D5657BF09}" srcId="{99AC8574-9388-480A-A477-E56ABA2F6A93}" destId="{650D7B56-AA7A-4036-AF20-6DFAE07DE44C}" srcOrd="0" destOrd="0" parTransId="{EF1CF01A-6346-47FA-B64D-A2EF3B3BEEB6}" sibTransId="{27DE7E53-4068-444E-A176-2C13F0BADA54}"/>
    <dgm:cxn modelId="{2D4417B7-49DC-4B02-ABEF-3523D20627B9}" type="presOf" srcId="{650D7B56-AA7A-4036-AF20-6DFAE07DE44C}" destId="{943A4F8C-BF5A-4A65-B6D8-761E02F990F7}" srcOrd="0" destOrd="0" presId="urn:microsoft.com/office/officeart/2005/8/layout/hChevron3"/>
    <dgm:cxn modelId="{16DD74AE-EF04-4EB9-8969-701D1F2AC23E}" type="presOf" srcId="{39A69926-AC6C-4176-B9DA-F7C3AD911690}" destId="{251ECC27-CD64-49C0-B573-91E330F8220D}" srcOrd="0" destOrd="0" presId="urn:microsoft.com/office/officeart/2005/8/layout/hChevron3"/>
    <dgm:cxn modelId="{48141FF6-43BF-483B-9A35-A14377F721A7}" type="presParOf" srcId="{F56B17DE-FC11-4299-A106-1D8047F2F43E}" destId="{943A4F8C-BF5A-4A65-B6D8-761E02F990F7}" srcOrd="0" destOrd="0" presId="urn:microsoft.com/office/officeart/2005/8/layout/hChevron3"/>
    <dgm:cxn modelId="{DCB6363C-A98E-4BFE-AB5E-C7D3A2E8F598}" type="presParOf" srcId="{F56B17DE-FC11-4299-A106-1D8047F2F43E}" destId="{9FC0CBD5-C3B9-4CE4-A7FB-15A100318526}" srcOrd="1" destOrd="0" presId="urn:microsoft.com/office/officeart/2005/8/layout/hChevron3"/>
    <dgm:cxn modelId="{BE8EE6F6-DF4F-496B-A2FD-1F732ED1B662}" type="presParOf" srcId="{F56B17DE-FC11-4299-A106-1D8047F2F43E}" destId="{251ECC27-CD64-49C0-B573-91E330F8220D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66B02F-DD45-4A6B-97F0-00963D96E360}" type="doc">
      <dgm:prSet loTypeId="urn:microsoft.com/office/officeart/2008/layout/VerticalCurvedList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09287C47-257A-4D44-B5D9-7BE84AD9156D}">
      <dgm:prSet phldrT="[Текст]" custT="1"/>
      <dgm:spPr/>
      <dgm:t>
        <a:bodyPr/>
        <a:lstStyle/>
        <a:p>
          <a:pPr algn="l"/>
          <a:r>
            <a:rPr lang="ru-RU" sz="1800" dirty="0" smtClean="0"/>
            <a:t>Модернизация работы с обращениями граждан и организаций в соответствии с рекомендациями Управления Президента Российской Федерации и Федерального казначейства по работе с обращениями граждан и организаций</a:t>
          </a:r>
          <a:endParaRPr lang="ru-RU" sz="1800" b="1" i="1" dirty="0"/>
        </a:p>
      </dgm:t>
    </dgm:pt>
    <dgm:pt modelId="{40866F5D-6DA0-404F-B112-4D14A3D5079A}" type="parTrans" cxnId="{3C760D9C-DA46-49BD-A524-B5638CF2BF0F}">
      <dgm:prSet/>
      <dgm:spPr/>
      <dgm:t>
        <a:bodyPr/>
        <a:lstStyle/>
        <a:p>
          <a:endParaRPr lang="ru-RU"/>
        </a:p>
      </dgm:t>
    </dgm:pt>
    <dgm:pt modelId="{8AF3A844-C835-4474-8418-1649CD5EE3B2}" type="sibTrans" cxnId="{3C760D9C-DA46-49BD-A524-B5638CF2BF0F}">
      <dgm:prSet/>
      <dgm:spPr/>
      <dgm:t>
        <a:bodyPr/>
        <a:lstStyle/>
        <a:p>
          <a:endParaRPr lang="ru-RU"/>
        </a:p>
      </dgm:t>
    </dgm:pt>
    <dgm:pt modelId="{92E85C61-9606-45A8-9B56-7857B76CDE9B}">
      <dgm:prSet custT="1"/>
      <dgm:spPr/>
      <dgm:t>
        <a:bodyPr/>
        <a:lstStyle/>
        <a:p>
          <a:r>
            <a:rPr lang="ru-RU" sz="1800" dirty="0" smtClean="0"/>
            <a:t>Организация размещения на сайте Управления информации и аналитических отчетов о рассмотрении запросов и обращений граждан и организаций, в том числе ежеквартальных отчетов</a:t>
          </a:r>
          <a:endParaRPr lang="ru-RU" sz="1800" b="1" i="1" dirty="0"/>
        </a:p>
      </dgm:t>
    </dgm:pt>
    <dgm:pt modelId="{60CD163A-A596-4FB6-8E25-E66980587BD3}" type="parTrans" cxnId="{73001042-1F88-42CA-B356-DBC8CA88CFC2}">
      <dgm:prSet/>
      <dgm:spPr/>
      <dgm:t>
        <a:bodyPr/>
        <a:lstStyle/>
        <a:p>
          <a:endParaRPr lang="ru-RU"/>
        </a:p>
      </dgm:t>
    </dgm:pt>
    <dgm:pt modelId="{78B3DBC6-10A5-41C3-BC44-B7CF85979EFE}" type="sibTrans" cxnId="{73001042-1F88-42CA-B356-DBC8CA88CFC2}">
      <dgm:prSet/>
      <dgm:spPr/>
      <dgm:t>
        <a:bodyPr/>
        <a:lstStyle/>
        <a:p>
          <a:endParaRPr lang="ru-RU"/>
        </a:p>
      </dgm:t>
    </dgm:pt>
    <dgm:pt modelId="{CED37A2F-1664-462C-9A47-89FCCC99CE34}">
      <dgm:prSet custT="1"/>
      <dgm:spPr/>
      <dgm:t>
        <a:bodyPr/>
        <a:lstStyle/>
        <a:p>
          <a:r>
            <a:rPr lang="ru-RU" sz="1800" dirty="0" smtClean="0"/>
            <a:t>Организация приема граждан в Управлении</a:t>
          </a:r>
          <a:endParaRPr lang="ru-RU" sz="1800" b="1" i="1" dirty="0"/>
        </a:p>
      </dgm:t>
    </dgm:pt>
    <dgm:pt modelId="{19FCEA0A-2DB5-4D20-A38A-B9FEF60CF03F}" type="parTrans" cxnId="{7FE08BCE-C468-4557-9490-40E2687C863F}">
      <dgm:prSet/>
      <dgm:spPr/>
      <dgm:t>
        <a:bodyPr/>
        <a:lstStyle/>
        <a:p>
          <a:endParaRPr lang="ru-RU"/>
        </a:p>
      </dgm:t>
    </dgm:pt>
    <dgm:pt modelId="{4E85FC7F-AFA0-47D6-AD2B-BE17E009EFDE}" type="sibTrans" cxnId="{7FE08BCE-C468-4557-9490-40E2687C863F}">
      <dgm:prSet/>
      <dgm:spPr/>
      <dgm:t>
        <a:bodyPr/>
        <a:lstStyle/>
        <a:p>
          <a:endParaRPr lang="ru-RU"/>
        </a:p>
      </dgm:t>
    </dgm:pt>
    <dgm:pt modelId="{82B22984-99F1-42BF-8CA3-379C7172FD74}" type="pres">
      <dgm:prSet presAssocID="{0F66B02F-DD45-4A6B-97F0-00963D96E36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1CDB73D-664C-482A-94BA-10BE9FDC540B}" type="pres">
      <dgm:prSet presAssocID="{0F66B02F-DD45-4A6B-97F0-00963D96E360}" presName="Name1" presStyleCnt="0"/>
      <dgm:spPr/>
      <dgm:t>
        <a:bodyPr/>
        <a:lstStyle/>
        <a:p>
          <a:endParaRPr lang="ru-RU"/>
        </a:p>
      </dgm:t>
    </dgm:pt>
    <dgm:pt modelId="{5C796D6B-654C-4E11-A82F-FC504FFCDCE9}" type="pres">
      <dgm:prSet presAssocID="{0F66B02F-DD45-4A6B-97F0-00963D96E360}" presName="cycle" presStyleCnt="0"/>
      <dgm:spPr/>
      <dgm:t>
        <a:bodyPr/>
        <a:lstStyle/>
        <a:p>
          <a:endParaRPr lang="ru-RU"/>
        </a:p>
      </dgm:t>
    </dgm:pt>
    <dgm:pt modelId="{00EA4B7A-C72C-4B1E-96D1-A90552F681E5}" type="pres">
      <dgm:prSet presAssocID="{0F66B02F-DD45-4A6B-97F0-00963D96E360}" presName="srcNode" presStyleLbl="node1" presStyleIdx="0" presStyleCnt="3"/>
      <dgm:spPr/>
      <dgm:t>
        <a:bodyPr/>
        <a:lstStyle/>
        <a:p>
          <a:endParaRPr lang="ru-RU"/>
        </a:p>
      </dgm:t>
    </dgm:pt>
    <dgm:pt modelId="{DFB44840-6E93-42BB-B1D4-BE2F6852CF20}" type="pres">
      <dgm:prSet presAssocID="{0F66B02F-DD45-4A6B-97F0-00963D96E360}" presName="conn" presStyleLbl="parChTrans1D2" presStyleIdx="0" presStyleCnt="1"/>
      <dgm:spPr/>
      <dgm:t>
        <a:bodyPr/>
        <a:lstStyle/>
        <a:p>
          <a:endParaRPr lang="ru-RU"/>
        </a:p>
      </dgm:t>
    </dgm:pt>
    <dgm:pt modelId="{054765A9-93CA-4E6E-BAD2-94BA2A2580DB}" type="pres">
      <dgm:prSet presAssocID="{0F66B02F-DD45-4A6B-97F0-00963D96E360}" presName="extraNode" presStyleLbl="node1" presStyleIdx="0" presStyleCnt="3"/>
      <dgm:spPr/>
      <dgm:t>
        <a:bodyPr/>
        <a:lstStyle/>
        <a:p>
          <a:endParaRPr lang="ru-RU"/>
        </a:p>
      </dgm:t>
    </dgm:pt>
    <dgm:pt modelId="{F9A59173-19E5-4393-8AF4-6F81A9A2F6A8}" type="pres">
      <dgm:prSet presAssocID="{0F66B02F-DD45-4A6B-97F0-00963D96E360}" presName="dstNode" presStyleLbl="node1" presStyleIdx="0" presStyleCnt="3"/>
      <dgm:spPr/>
      <dgm:t>
        <a:bodyPr/>
        <a:lstStyle/>
        <a:p>
          <a:endParaRPr lang="ru-RU"/>
        </a:p>
      </dgm:t>
    </dgm:pt>
    <dgm:pt modelId="{B29B7A93-5FAC-4D56-A250-B14F69347C9D}" type="pres">
      <dgm:prSet presAssocID="{09287C47-257A-4D44-B5D9-7BE84AD9156D}" presName="text_1" presStyleLbl="node1" presStyleIdx="0" presStyleCnt="3" custScaleY="123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3595C-D5D7-4ED2-8E97-EA86B301A730}" type="pres">
      <dgm:prSet presAssocID="{09287C47-257A-4D44-B5D9-7BE84AD9156D}" presName="accent_1" presStyleCnt="0"/>
      <dgm:spPr/>
      <dgm:t>
        <a:bodyPr/>
        <a:lstStyle/>
        <a:p>
          <a:endParaRPr lang="ru-RU"/>
        </a:p>
      </dgm:t>
    </dgm:pt>
    <dgm:pt modelId="{9BF8A87B-FF24-4EE4-803F-41A962412C47}" type="pres">
      <dgm:prSet presAssocID="{09287C47-257A-4D44-B5D9-7BE84AD9156D}" presName="accentRepeatNode" presStyleLbl="solidFgAcc1" presStyleIdx="0" presStyleCnt="3" custLinFactNeighborX="2986" custLinFactNeighborY="821"/>
      <dgm:spPr/>
      <dgm:t>
        <a:bodyPr/>
        <a:lstStyle/>
        <a:p>
          <a:endParaRPr lang="ru-RU"/>
        </a:p>
      </dgm:t>
    </dgm:pt>
    <dgm:pt modelId="{8F50D9B1-AE03-4668-9441-90C7169519B4}" type="pres">
      <dgm:prSet presAssocID="{92E85C61-9606-45A8-9B56-7857B76CDE9B}" presName="text_2" presStyleLbl="node1" presStyleIdx="1" presStyleCnt="3" custScaleY="122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A8CB9-4900-4785-9116-DACB87A9B90B}" type="pres">
      <dgm:prSet presAssocID="{92E85C61-9606-45A8-9B56-7857B76CDE9B}" presName="accent_2" presStyleCnt="0"/>
      <dgm:spPr/>
      <dgm:t>
        <a:bodyPr/>
        <a:lstStyle/>
        <a:p>
          <a:endParaRPr lang="ru-RU"/>
        </a:p>
      </dgm:t>
    </dgm:pt>
    <dgm:pt modelId="{AC67C3EF-D9E3-4AAE-9A03-44EA39BD7C99}" type="pres">
      <dgm:prSet presAssocID="{92E85C61-9606-45A8-9B56-7857B76CDE9B}" presName="accentRepeatNode" presStyleLbl="solidFgAcc1" presStyleIdx="1" presStyleCnt="3"/>
      <dgm:spPr/>
      <dgm:t>
        <a:bodyPr/>
        <a:lstStyle/>
        <a:p>
          <a:endParaRPr lang="ru-RU"/>
        </a:p>
      </dgm:t>
    </dgm:pt>
    <dgm:pt modelId="{3617A3E4-460D-472D-91A6-E04B338ED4B4}" type="pres">
      <dgm:prSet presAssocID="{CED37A2F-1664-462C-9A47-89FCCC99CE34}" presName="text_3" presStyleLbl="node1" presStyleIdx="2" presStyleCnt="3" custScaleY="121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E8E58-B4F5-4E7E-B22F-85A70AA72FE3}" type="pres">
      <dgm:prSet presAssocID="{CED37A2F-1664-462C-9A47-89FCCC99CE34}" presName="accent_3" presStyleCnt="0"/>
      <dgm:spPr/>
      <dgm:t>
        <a:bodyPr/>
        <a:lstStyle/>
        <a:p>
          <a:endParaRPr lang="ru-RU"/>
        </a:p>
      </dgm:t>
    </dgm:pt>
    <dgm:pt modelId="{FA8F8AB8-425C-4E13-8BAA-7F89624CD071}" type="pres">
      <dgm:prSet presAssocID="{CED37A2F-1664-462C-9A47-89FCCC99CE34}" presName="accentRepeatNode" presStyleLbl="solidFgAcc1" presStyleIdx="2" presStyleCnt="3"/>
      <dgm:spPr/>
      <dgm:t>
        <a:bodyPr/>
        <a:lstStyle/>
        <a:p>
          <a:endParaRPr lang="ru-RU"/>
        </a:p>
      </dgm:t>
    </dgm:pt>
  </dgm:ptLst>
  <dgm:cxnLst>
    <dgm:cxn modelId="{571F04C7-538D-4811-9FDE-A2C4FA788BC3}" type="presOf" srcId="{09287C47-257A-4D44-B5D9-7BE84AD9156D}" destId="{B29B7A93-5FAC-4D56-A250-B14F69347C9D}" srcOrd="0" destOrd="0" presId="urn:microsoft.com/office/officeart/2008/layout/VerticalCurvedList"/>
    <dgm:cxn modelId="{D74A9A16-919E-4097-B03E-36C4402BB3CC}" type="presOf" srcId="{CED37A2F-1664-462C-9A47-89FCCC99CE34}" destId="{3617A3E4-460D-472D-91A6-E04B338ED4B4}" srcOrd="0" destOrd="0" presId="urn:microsoft.com/office/officeart/2008/layout/VerticalCurvedList"/>
    <dgm:cxn modelId="{73001042-1F88-42CA-B356-DBC8CA88CFC2}" srcId="{0F66B02F-DD45-4A6B-97F0-00963D96E360}" destId="{92E85C61-9606-45A8-9B56-7857B76CDE9B}" srcOrd="1" destOrd="0" parTransId="{60CD163A-A596-4FB6-8E25-E66980587BD3}" sibTransId="{78B3DBC6-10A5-41C3-BC44-B7CF85979EFE}"/>
    <dgm:cxn modelId="{3015E530-2BC5-48D1-AE7B-606EBE62E10A}" type="presOf" srcId="{8AF3A844-C835-4474-8418-1649CD5EE3B2}" destId="{DFB44840-6E93-42BB-B1D4-BE2F6852CF20}" srcOrd="0" destOrd="0" presId="urn:microsoft.com/office/officeart/2008/layout/VerticalCurvedList"/>
    <dgm:cxn modelId="{7FE08BCE-C468-4557-9490-40E2687C863F}" srcId="{0F66B02F-DD45-4A6B-97F0-00963D96E360}" destId="{CED37A2F-1664-462C-9A47-89FCCC99CE34}" srcOrd="2" destOrd="0" parTransId="{19FCEA0A-2DB5-4D20-A38A-B9FEF60CF03F}" sibTransId="{4E85FC7F-AFA0-47D6-AD2B-BE17E009EFDE}"/>
    <dgm:cxn modelId="{DD7060A8-B030-4E08-9861-40F480FFE595}" type="presOf" srcId="{0F66B02F-DD45-4A6B-97F0-00963D96E360}" destId="{82B22984-99F1-42BF-8CA3-379C7172FD74}" srcOrd="0" destOrd="0" presId="urn:microsoft.com/office/officeart/2008/layout/VerticalCurvedList"/>
    <dgm:cxn modelId="{75C2AAE9-5CC4-447C-ABBF-CC6A96BA1FC4}" type="presOf" srcId="{92E85C61-9606-45A8-9B56-7857B76CDE9B}" destId="{8F50D9B1-AE03-4668-9441-90C7169519B4}" srcOrd="0" destOrd="0" presId="urn:microsoft.com/office/officeart/2008/layout/VerticalCurvedList"/>
    <dgm:cxn modelId="{3C760D9C-DA46-49BD-A524-B5638CF2BF0F}" srcId="{0F66B02F-DD45-4A6B-97F0-00963D96E360}" destId="{09287C47-257A-4D44-B5D9-7BE84AD9156D}" srcOrd="0" destOrd="0" parTransId="{40866F5D-6DA0-404F-B112-4D14A3D5079A}" sibTransId="{8AF3A844-C835-4474-8418-1649CD5EE3B2}"/>
    <dgm:cxn modelId="{8FAA5063-A894-47EA-BEA7-79DD51FEAFFE}" type="presParOf" srcId="{82B22984-99F1-42BF-8CA3-379C7172FD74}" destId="{61CDB73D-664C-482A-94BA-10BE9FDC540B}" srcOrd="0" destOrd="0" presId="urn:microsoft.com/office/officeart/2008/layout/VerticalCurvedList"/>
    <dgm:cxn modelId="{064C5DB3-C6B8-4B01-AD09-9F2C77E8B154}" type="presParOf" srcId="{61CDB73D-664C-482A-94BA-10BE9FDC540B}" destId="{5C796D6B-654C-4E11-A82F-FC504FFCDCE9}" srcOrd="0" destOrd="0" presId="urn:microsoft.com/office/officeart/2008/layout/VerticalCurvedList"/>
    <dgm:cxn modelId="{6A84E780-E50F-4E72-918D-3D4C85294A86}" type="presParOf" srcId="{5C796D6B-654C-4E11-A82F-FC504FFCDCE9}" destId="{00EA4B7A-C72C-4B1E-96D1-A90552F681E5}" srcOrd="0" destOrd="0" presId="urn:microsoft.com/office/officeart/2008/layout/VerticalCurvedList"/>
    <dgm:cxn modelId="{0FE32A94-FF0E-4140-8D4E-FB7F476D2FB6}" type="presParOf" srcId="{5C796D6B-654C-4E11-A82F-FC504FFCDCE9}" destId="{DFB44840-6E93-42BB-B1D4-BE2F6852CF20}" srcOrd="1" destOrd="0" presId="urn:microsoft.com/office/officeart/2008/layout/VerticalCurvedList"/>
    <dgm:cxn modelId="{A19EC114-5E06-40EA-ADED-18EA17DDCA45}" type="presParOf" srcId="{5C796D6B-654C-4E11-A82F-FC504FFCDCE9}" destId="{054765A9-93CA-4E6E-BAD2-94BA2A2580DB}" srcOrd="2" destOrd="0" presId="urn:microsoft.com/office/officeart/2008/layout/VerticalCurvedList"/>
    <dgm:cxn modelId="{04F7E3A7-0B2D-419B-B81A-644C416B4E61}" type="presParOf" srcId="{5C796D6B-654C-4E11-A82F-FC504FFCDCE9}" destId="{F9A59173-19E5-4393-8AF4-6F81A9A2F6A8}" srcOrd="3" destOrd="0" presId="urn:microsoft.com/office/officeart/2008/layout/VerticalCurvedList"/>
    <dgm:cxn modelId="{61060B76-7052-495F-B86E-C7077EBB93BB}" type="presParOf" srcId="{61CDB73D-664C-482A-94BA-10BE9FDC540B}" destId="{B29B7A93-5FAC-4D56-A250-B14F69347C9D}" srcOrd="1" destOrd="0" presId="urn:microsoft.com/office/officeart/2008/layout/VerticalCurvedList"/>
    <dgm:cxn modelId="{33E39571-2C75-48FB-9FC9-EB338EA8DA22}" type="presParOf" srcId="{61CDB73D-664C-482A-94BA-10BE9FDC540B}" destId="{7593595C-D5D7-4ED2-8E97-EA86B301A730}" srcOrd="2" destOrd="0" presId="urn:microsoft.com/office/officeart/2008/layout/VerticalCurvedList"/>
    <dgm:cxn modelId="{23E4CD7D-725F-4C38-8464-1C9142CE0198}" type="presParOf" srcId="{7593595C-D5D7-4ED2-8E97-EA86B301A730}" destId="{9BF8A87B-FF24-4EE4-803F-41A962412C47}" srcOrd="0" destOrd="0" presId="urn:microsoft.com/office/officeart/2008/layout/VerticalCurvedList"/>
    <dgm:cxn modelId="{7AC2F83D-0037-48C1-86DC-785D8A7037F1}" type="presParOf" srcId="{61CDB73D-664C-482A-94BA-10BE9FDC540B}" destId="{8F50D9B1-AE03-4668-9441-90C7169519B4}" srcOrd="3" destOrd="0" presId="urn:microsoft.com/office/officeart/2008/layout/VerticalCurvedList"/>
    <dgm:cxn modelId="{9B2176C9-CC0F-483F-949C-C8D9FFEAE253}" type="presParOf" srcId="{61CDB73D-664C-482A-94BA-10BE9FDC540B}" destId="{D14A8CB9-4900-4785-9116-DACB87A9B90B}" srcOrd="4" destOrd="0" presId="urn:microsoft.com/office/officeart/2008/layout/VerticalCurvedList"/>
    <dgm:cxn modelId="{2B306958-0C77-4898-8B18-31D9EADDF67B}" type="presParOf" srcId="{D14A8CB9-4900-4785-9116-DACB87A9B90B}" destId="{AC67C3EF-D9E3-4AAE-9A03-44EA39BD7C99}" srcOrd="0" destOrd="0" presId="urn:microsoft.com/office/officeart/2008/layout/VerticalCurvedList"/>
    <dgm:cxn modelId="{182BB23B-F93A-4EF9-B14E-0CE43FE5F7B1}" type="presParOf" srcId="{61CDB73D-664C-482A-94BA-10BE9FDC540B}" destId="{3617A3E4-460D-472D-91A6-E04B338ED4B4}" srcOrd="5" destOrd="0" presId="urn:microsoft.com/office/officeart/2008/layout/VerticalCurvedList"/>
    <dgm:cxn modelId="{05AC9895-BA82-4687-A427-17C1D99B9190}" type="presParOf" srcId="{61CDB73D-664C-482A-94BA-10BE9FDC540B}" destId="{163E8E58-B4F5-4E7E-B22F-85A70AA72FE3}" srcOrd="6" destOrd="0" presId="urn:microsoft.com/office/officeart/2008/layout/VerticalCurvedList"/>
    <dgm:cxn modelId="{68CBED1E-AD75-40EF-8AA5-D99C5667C5D2}" type="presParOf" srcId="{163E8E58-B4F5-4E7E-B22F-85A70AA72FE3}" destId="{FA8F8AB8-425C-4E13-8BAA-7F89624CD071}" srcOrd="0" destOrd="0" presId="urn:microsoft.com/office/officeart/2008/layout/VerticalCurvedList"/>
  </dgm:cxnLst>
  <dgm:bg>
    <a:solidFill>
      <a:srgbClr val="00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D78835-6466-4990-B0D0-19BD7C7E4261}" type="doc">
      <dgm:prSet loTypeId="urn:microsoft.com/office/officeart/2005/8/layout/chevron1" loCatId="process" qsTypeId="urn:microsoft.com/office/officeart/2005/8/quickstyle/3d3" qsCatId="3D" csTypeId="urn:microsoft.com/office/officeart/2005/8/colors/accent1_2" csCatId="accent1" phldr="1"/>
      <dgm:spPr/>
    </dgm:pt>
    <dgm:pt modelId="{D12563A2-ECC6-446D-AB79-57274EBE007C}">
      <dgm:prSet phldrT="[Текст]" custT="1"/>
      <dgm:spPr>
        <a:solidFill>
          <a:srgbClr val="672C94"/>
        </a:solidFill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ru-RU" sz="1600" b="1" dirty="0" smtClean="0"/>
            <a:t>Совершенствование каналов взаимодействия с различными </a:t>
          </a:r>
          <a:r>
            <a:rPr lang="ru-RU" sz="1600" b="1" dirty="0" err="1" smtClean="0"/>
            <a:t>референтными</a:t>
          </a:r>
          <a:r>
            <a:rPr lang="ru-RU" sz="1600" b="1" dirty="0" smtClean="0"/>
            <a:t> группами</a:t>
          </a:r>
          <a:endParaRPr lang="ru-RU" sz="1600" b="1" dirty="0"/>
        </a:p>
      </dgm:t>
    </dgm:pt>
    <dgm:pt modelId="{954DC231-A093-4383-AC47-F2B22111561D}" type="parTrans" cxnId="{B00F504C-AB9D-4DD4-91AB-774E771E98E0}">
      <dgm:prSet/>
      <dgm:spPr/>
      <dgm:t>
        <a:bodyPr/>
        <a:lstStyle/>
        <a:p>
          <a:endParaRPr lang="ru-RU"/>
        </a:p>
      </dgm:t>
    </dgm:pt>
    <dgm:pt modelId="{D138724E-592E-404C-B842-10A1FFD5C197}" type="sibTrans" cxnId="{B00F504C-AB9D-4DD4-91AB-774E771E98E0}">
      <dgm:prSet/>
      <dgm:spPr/>
      <dgm:t>
        <a:bodyPr/>
        <a:lstStyle/>
        <a:p>
          <a:endParaRPr lang="ru-RU"/>
        </a:p>
      </dgm:t>
    </dgm:pt>
    <dgm:pt modelId="{9F205200-B9E1-4432-8973-C53D58854568}">
      <dgm:prSet phldrT="[Текст]" custT="1"/>
      <dgm:spPr>
        <a:solidFill>
          <a:srgbClr val="7030A0"/>
        </a:solidFill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ru-RU" sz="1600" b="1" dirty="0" smtClean="0"/>
            <a:t>Налаживание эффективных связей между Управлением и </a:t>
          </a:r>
          <a:r>
            <a:rPr lang="ru-RU" sz="1600" b="1" dirty="0" err="1" smtClean="0"/>
            <a:t>референтными</a:t>
          </a:r>
          <a:r>
            <a:rPr lang="ru-RU" sz="1600" b="1" dirty="0" smtClean="0"/>
            <a:t> группами</a:t>
          </a:r>
          <a:endParaRPr lang="ru-RU" sz="1600" b="1" dirty="0"/>
        </a:p>
      </dgm:t>
    </dgm:pt>
    <dgm:pt modelId="{26F6EA82-EE2A-4C5C-B5A7-EEED9AA8ACA6}" type="parTrans" cxnId="{8EF9D575-C924-43E4-998D-40C9D04D10E4}">
      <dgm:prSet/>
      <dgm:spPr/>
      <dgm:t>
        <a:bodyPr/>
        <a:lstStyle/>
        <a:p>
          <a:endParaRPr lang="ru-RU"/>
        </a:p>
      </dgm:t>
    </dgm:pt>
    <dgm:pt modelId="{FA794C10-1EA5-4AFF-8750-39113B86E804}" type="sibTrans" cxnId="{8EF9D575-C924-43E4-998D-40C9D04D10E4}">
      <dgm:prSet/>
      <dgm:spPr/>
      <dgm:t>
        <a:bodyPr/>
        <a:lstStyle/>
        <a:p>
          <a:endParaRPr lang="ru-RU"/>
        </a:p>
      </dgm:t>
    </dgm:pt>
    <dgm:pt modelId="{21E57856-BA3F-40AD-939A-09CAB3A0248C}" type="pres">
      <dgm:prSet presAssocID="{10D78835-6466-4990-B0D0-19BD7C7E4261}" presName="Name0" presStyleCnt="0">
        <dgm:presLayoutVars>
          <dgm:dir/>
          <dgm:animLvl val="lvl"/>
          <dgm:resizeHandles val="exact"/>
        </dgm:presLayoutVars>
      </dgm:prSet>
      <dgm:spPr/>
    </dgm:pt>
    <dgm:pt modelId="{22E0179A-C27B-4618-9CD4-156F028F299A}" type="pres">
      <dgm:prSet presAssocID="{D12563A2-ECC6-446D-AB79-57274EBE007C}" presName="parTxOnly" presStyleLbl="node1" presStyleIdx="0" presStyleCnt="2" custScaleX="119141" custScaleY="1587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35345-6D23-48AD-B0A9-086B3FFCF99D}" type="pres">
      <dgm:prSet presAssocID="{D138724E-592E-404C-B842-10A1FFD5C197}" presName="parTxOnlySpace" presStyleCnt="0"/>
      <dgm:spPr/>
    </dgm:pt>
    <dgm:pt modelId="{F75991A5-5FBD-4555-8016-D6D17691987F}" type="pres">
      <dgm:prSet presAssocID="{9F205200-B9E1-4432-8973-C53D58854568}" presName="parTxOnly" presStyleLbl="node1" presStyleIdx="1" presStyleCnt="2" custScaleX="119162" custScaleY="158754" custLinFactNeighborX="68" custLinFactNeighborY="-23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F504C-AB9D-4DD4-91AB-774E771E98E0}" srcId="{10D78835-6466-4990-B0D0-19BD7C7E4261}" destId="{D12563A2-ECC6-446D-AB79-57274EBE007C}" srcOrd="0" destOrd="0" parTransId="{954DC231-A093-4383-AC47-F2B22111561D}" sibTransId="{D138724E-592E-404C-B842-10A1FFD5C197}"/>
    <dgm:cxn modelId="{2DD54202-CB22-433D-9D9B-C5F9CEB2406B}" type="presOf" srcId="{D12563A2-ECC6-446D-AB79-57274EBE007C}" destId="{22E0179A-C27B-4618-9CD4-156F028F299A}" srcOrd="0" destOrd="0" presId="urn:microsoft.com/office/officeart/2005/8/layout/chevron1"/>
    <dgm:cxn modelId="{1AE494ED-6197-4FE4-8592-900FC9303FDE}" type="presOf" srcId="{9F205200-B9E1-4432-8973-C53D58854568}" destId="{F75991A5-5FBD-4555-8016-D6D17691987F}" srcOrd="0" destOrd="0" presId="urn:microsoft.com/office/officeart/2005/8/layout/chevron1"/>
    <dgm:cxn modelId="{195A4162-4D53-4503-8D60-F0934989806D}" type="presOf" srcId="{10D78835-6466-4990-B0D0-19BD7C7E4261}" destId="{21E57856-BA3F-40AD-939A-09CAB3A0248C}" srcOrd="0" destOrd="0" presId="urn:microsoft.com/office/officeart/2005/8/layout/chevron1"/>
    <dgm:cxn modelId="{8EF9D575-C924-43E4-998D-40C9D04D10E4}" srcId="{10D78835-6466-4990-B0D0-19BD7C7E4261}" destId="{9F205200-B9E1-4432-8973-C53D58854568}" srcOrd="1" destOrd="0" parTransId="{26F6EA82-EE2A-4C5C-B5A7-EEED9AA8ACA6}" sibTransId="{FA794C10-1EA5-4AFF-8750-39113B86E804}"/>
    <dgm:cxn modelId="{87F797D6-AF2B-40AC-87E2-8258B7CC10D6}" type="presParOf" srcId="{21E57856-BA3F-40AD-939A-09CAB3A0248C}" destId="{22E0179A-C27B-4618-9CD4-156F028F299A}" srcOrd="0" destOrd="0" presId="urn:microsoft.com/office/officeart/2005/8/layout/chevron1"/>
    <dgm:cxn modelId="{9BE665DB-D15D-43EA-BBB8-E57C5FFA169D}" type="presParOf" srcId="{21E57856-BA3F-40AD-939A-09CAB3A0248C}" destId="{85235345-6D23-48AD-B0A9-086B3FFCF99D}" srcOrd="1" destOrd="0" presId="urn:microsoft.com/office/officeart/2005/8/layout/chevron1"/>
    <dgm:cxn modelId="{D63DE8D0-4CF6-46B7-9189-2337B73AC58A}" type="presParOf" srcId="{21E57856-BA3F-40AD-939A-09CAB3A0248C}" destId="{F75991A5-5FBD-4555-8016-D6D17691987F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E322E8-B57E-4B1E-BA24-236FC64A3F84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</dgm:pt>
    <dgm:pt modelId="{8299497E-1F2F-4807-AFC4-1ED68362CA9C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98CABE45-D090-4203-BA17-FD9EF6E54409}" type="parTrans" cxnId="{F492FF27-ADC7-4265-874F-A29AB76832C7}">
      <dgm:prSet/>
      <dgm:spPr/>
      <dgm:t>
        <a:bodyPr/>
        <a:lstStyle/>
        <a:p>
          <a:endParaRPr lang="ru-RU"/>
        </a:p>
      </dgm:t>
    </dgm:pt>
    <dgm:pt modelId="{7DC96E57-E7A4-4ABF-9BAC-DDEBE6ED28EA}" type="sibTrans" cxnId="{F492FF27-ADC7-4265-874F-A29AB76832C7}">
      <dgm:prSet/>
      <dgm:spPr/>
      <dgm:t>
        <a:bodyPr/>
        <a:lstStyle/>
        <a:p>
          <a:endParaRPr lang="ru-RU"/>
        </a:p>
      </dgm:t>
    </dgm:pt>
    <dgm:pt modelId="{EF1FCB98-80B7-4651-A527-3383C948726E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mtClean="0"/>
            <a:t>Организация проведения заседаний коллегиальных органов Управления в открытом режиме</a:t>
          </a:r>
          <a:endParaRPr lang="ru-RU" dirty="0"/>
        </a:p>
      </dgm:t>
    </dgm:pt>
    <dgm:pt modelId="{DC2F7EBD-59BB-4613-BBCE-91995EF9349F}" type="parTrans" cxnId="{84FDFF2F-B08F-4512-A520-12C364D57D22}">
      <dgm:prSet/>
      <dgm:spPr/>
      <dgm:t>
        <a:bodyPr/>
        <a:lstStyle/>
        <a:p>
          <a:endParaRPr lang="ru-RU"/>
        </a:p>
      </dgm:t>
    </dgm:pt>
    <dgm:pt modelId="{367EB41C-8CDE-463D-BD0C-BEF20AB5B01F}" type="sibTrans" cxnId="{84FDFF2F-B08F-4512-A520-12C364D57D22}">
      <dgm:prSet/>
      <dgm:spPr/>
      <dgm:t>
        <a:bodyPr/>
        <a:lstStyle/>
        <a:p>
          <a:endParaRPr lang="ru-RU"/>
        </a:p>
      </dgm:t>
    </dgm:pt>
    <dgm:pt modelId="{A3417163-19A0-4140-9893-62A42CA011A1}">
      <dgm:prSet phldrT="[Текст]"/>
      <dgm:spPr>
        <a:solidFill>
          <a:srgbClr val="00B0F0">
            <a:alpha val="70000"/>
          </a:srgbClr>
        </a:solidFill>
      </dgm:spPr>
      <dgm:t>
        <a:bodyPr/>
        <a:lstStyle/>
        <a:p>
          <a:endParaRPr lang="ru-RU" dirty="0"/>
        </a:p>
      </dgm:t>
    </dgm:pt>
    <dgm:pt modelId="{2AD7EA66-7706-4D2E-B3E3-06257B24C579}" type="sibTrans" cxnId="{17170C6D-129B-49A7-96FE-9183C74EB1D4}">
      <dgm:prSet/>
      <dgm:spPr/>
      <dgm:t>
        <a:bodyPr/>
        <a:lstStyle/>
        <a:p>
          <a:endParaRPr lang="ru-RU"/>
        </a:p>
      </dgm:t>
    </dgm:pt>
    <dgm:pt modelId="{968AA9FA-48FE-47B2-9284-9440ECCC5343}" type="parTrans" cxnId="{17170C6D-129B-49A7-96FE-9183C74EB1D4}">
      <dgm:prSet/>
      <dgm:spPr/>
      <dgm:t>
        <a:bodyPr/>
        <a:lstStyle/>
        <a:p>
          <a:endParaRPr lang="ru-RU"/>
        </a:p>
      </dgm:t>
    </dgm:pt>
    <dgm:pt modelId="{7F0325AD-5236-4A9C-AC42-EDC3910E07E3}">
      <dgm:prSet phldrT="[Текст]"/>
      <dgm:spPr>
        <a:solidFill>
          <a:srgbClr val="00B0F0">
            <a:alpha val="70000"/>
          </a:srgbClr>
        </a:solidFill>
      </dgm:spPr>
      <dgm:t>
        <a:bodyPr/>
        <a:lstStyle/>
        <a:p>
          <a:r>
            <a:rPr lang="ru-RU" dirty="0" smtClean="0"/>
            <a:t>Организация размещения на официальном сайте Управления информации о коллегиальных и совещательных органах Управления, а также предстоящих заседаниях</a:t>
          </a:r>
          <a:endParaRPr lang="ru-RU" dirty="0"/>
        </a:p>
      </dgm:t>
    </dgm:pt>
    <dgm:pt modelId="{1FA29927-DF25-4649-8487-C52E40A13BF0}" type="sibTrans" cxnId="{569D5980-C46C-441A-A83F-6C8868065540}">
      <dgm:prSet/>
      <dgm:spPr/>
      <dgm:t>
        <a:bodyPr/>
        <a:lstStyle/>
        <a:p>
          <a:endParaRPr lang="ru-RU"/>
        </a:p>
      </dgm:t>
    </dgm:pt>
    <dgm:pt modelId="{704B97F6-BFFE-4B21-AE4B-16C4FD74D6AB}" type="parTrans" cxnId="{569D5980-C46C-441A-A83F-6C8868065540}">
      <dgm:prSet/>
      <dgm:spPr/>
      <dgm:t>
        <a:bodyPr/>
        <a:lstStyle/>
        <a:p>
          <a:endParaRPr lang="ru-RU"/>
        </a:p>
      </dgm:t>
    </dgm:pt>
    <dgm:pt modelId="{6355B49A-9DB3-464E-997B-E54EE6168E3A}" type="pres">
      <dgm:prSet presAssocID="{79E322E8-B57E-4B1E-BA24-236FC64A3F84}" presName="linearFlow" presStyleCnt="0">
        <dgm:presLayoutVars>
          <dgm:dir/>
          <dgm:animLvl val="lvl"/>
          <dgm:resizeHandles val="exact"/>
        </dgm:presLayoutVars>
      </dgm:prSet>
      <dgm:spPr/>
    </dgm:pt>
    <dgm:pt modelId="{AC0413A7-D588-4668-B21E-4B4849972DCC}" type="pres">
      <dgm:prSet presAssocID="{8299497E-1F2F-4807-AFC4-1ED68362CA9C}" presName="composite" presStyleCnt="0"/>
      <dgm:spPr/>
    </dgm:pt>
    <dgm:pt modelId="{33426A45-103B-4E53-9BCE-D1F834A289C5}" type="pres">
      <dgm:prSet presAssocID="{8299497E-1F2F-4807-AFC4-1ED68362CA9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39B53-B71A-410C-BD4C-A074B5CB6238}" type="pres">
      <dgm:prSet presAssocID="{8299497E-1F2F-4807-AFC4-1ED68362CA9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26D15-12D3-4C70-BAAC-CA49EAB37333}" type="pres">
      <dgm:prSet presAssocID="{7DC96E57-E7A4-4ABF-9BAC-DDEBE6ED28EA}" presName="sp" presStyleCnt="0"/>
      <dgm:spPr/>
    </dgm:pt>
    <dgm:pt modelId="{AA706719-CDD8-4DD0-ACDD-AD2201E9B4EE}" type="pres">
      <dgm:prSet presAssocID="{A3417163-19A0-4140-9893-62A42CA011A1}" presName="composite" presStyleCnt="0"/>
      <dgm:spPr/>
    </dgm:pt>
    <dgm:pt modelId="{70587458-E6B6-4648-A19F-73E319F03306}" type="pres">
      <dgm:prSet presAssocID="{A3417163-19A0-4140-9893-62A42CA011A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8F1BF-9369-46B0-AF43-15ACF591880D}" type="pres">
      <dgm:prSet presAssocID="{A3417163-19A0-4140-9893-62A42CA011A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167EE4-0FD2-4389-B1F3-CF4E75160DD2}" type="presOf" srcId="{A3417163-19A0-4140-9893-62A42CA011A1}" destId="{70587458-E6B6-4648-A19F-73E319F03306}" srcOrd="0" destOrd="0" presId="urn:microsoft.com/office/officeart/2005/8/layout/chevron2"/>
    <dgm:cxn modelId="{8DA14F31-3F0A-4BB6-A426-C9C7EB2C9922}" type="presOf" srcId="{EF1FCB98-80B7-4651-A527-3383C948726E}" destId="{B1139B53-B71A-410C-BD4C-A074B5CB6238}" srcOrd="0" destOrd="0" presId="urn:microsoft.com/office/officeart/2005/8/layout/chevron2"/>
    <dgm:cxn modelId="{89B965C1-5C8E-4BE4-9F58-5B1458F86CAA}" type="presOf" srcId="{7F0325AD-5236-4A9C-AC42-EDC3910E07E3}" destId="{7A08F1BF-9369-46B0-AF43-15ACF591880D}" srcOrd="0" destOrd="0" presId="urn:microsoft.com/office/officeart/2005/8/layout/chevron2"/>
    <dgm:cxn modelId="{17170C6D-129B-49A7-96FE-9183C74EB1D4}" srcId="{79E322E8-B57E-4B1E-BA24-236FC64A3F84}" destId="{A3417163-19A0-4140-9893-62A42CA011A1}" srcOrd="1" destOrd="0" parTransId="{968AA9FA-48FE-47B2-9284-9440ECCC5343}" sibTransId="{2AD7EA66-7706-4D2E-B3E3-06257B24C579}"/>
    <dgm:cxn modelId="{F492FF27-ADC7-4265-874F-A29AB76832C7}" srcId="{79E322E8-B57E-4B1E-BA24-236FC64A3F84}" destId="{8299497E-1F2F-4807-AFC4-1ED68362CA9C}" srcOrd="0" destOrd="0" parTransId="{98CABE45-D090-4203-BA17-FD9EF6E54409}" sibTransId="{7DC96E57-E7A4-4ABF-9BAC-DDEBE6ED28EA}"/>
    <dgm:cxn modelId="{6A9BAD12-8894-4700-B52D-8D4916DD8C8E}" type="presOf" srcId="{79E322E8-B57E-4B1E-BA24-236FC64A3F84}" destId="{6355B49A-9DB3-464E-997B-E54EE6168E3A}" srcOrd="0" destOrd="0" presId="urn:microsoft.com/office/officeart/2005/8/layout/chevron2"/>
    <dgm:cxn modelId="{569D5980-C46C-441A-A83F-6C8868065540}" srcId="{A3417163-19A0-4140-9893-62A42CA011A1}" destId="{7F0325AD-5236-4A9C-AC42-EDC3910E07E3}" srcOrd="0" destOrd="0" parTransId="{704B97F6-BFFE-4B21-AE4B-16C4FD74D6AB}" sibTransId="{1FA29927-DF25-4649-8487-C52E40A13BF0}"/>
    <dgm:cxn modelId="{84FDFF2F-B08F-4512-A520-12C364D57D22}" srcId="{8299497E-1F2F-4807-AFC4-1ED68362CA9C}" destId="{EF1FCB98-80B7-4651-A527-3383C948726E}" srcOrd="0" destOrd="0" parTransId="{DC2F7EBD-59BB-4613-BBCE-91995EF9349F}" sibTransId="{367EB41C-8CDE-463D-BD0C-BEF20AB5B01F}"/>
    <dgm:cxn modelId="{7C5CB00D-8C45-42D3-9B67-06973B124B28}" type="presOf" srcId="{8299497E-1F2F-4807-AFC4-1ED68362CA9C}" destId="{33426A45-103B-4E53-9BCE-D1F834A289C5}" srcOrd="0" destOrd="0" presId="urn:microsoft.com/office/officeart/2005/8/layout/chevron2"/>
    <dgm:cxn modelId="{F3AE4884-4F14-4F93-8CD7-75C487D513EC}" type="presParOf" srcId="{6355B49A-9DB3-464E-997B-E54EE6168E3A}" destId="{AC0413A7-D588-4668-B21E-4B4849972DCC}" srcOrd="0" destOrd="0" presId="urn:microsoft.com/office/officeart/2005/8/layout/chevron2"/>
    <dgm:cxn modelId="{E178F79E-31B9-44DA-8567-9C6CD4754866}" type="presParOf" srcId="{AC0413A7-D588-4668-B21E-4B4849972DCC}" destId="{33426A45-103B-4E53-9BCE-D1F834A289C5}" srcOrd="0" destOrd="0" presId="urn:microsoft.com/office/officeart/2005/8/layout/chevron2"/>
    <dgm:cxn modelId="{1228CF12-E456-4A82-8B14-766E7CE9B994}" type="presParOf" srcId="{AC0413A7-D588-4668-B21E-4B4849972DCC}" destId="{B1139B53-B71A-410C-BD4C-A074B5CB6238}" srcOrd="1" destOrd="0" presId="urn:microsoft.com/office/officeart/2005/8/layout/chevron2"/>
    <dgm:cxn modelId="{84508DFC-04B6-4AC6-9243-2F26822D43A1}" type="presParOf" srcId="{6355B49A-9DB3-464E-997B-E54EE6168E3A}" destId="{D8326D15-12D3-4C70-BAAC-CA49EAB37333}" srcOrd="1" destOrd="0" presId="urn:microsoft.com/office/officeart/2005/8/layout/chevron2"/>
    <dgm:cxn modelId="{055ADDD7-DD8C-408D-A5FA-DCD11C169A80}" type="presParOf" srcId="{6355B49A-9DB3-464E-997B-E54EE6168E3A}" destId="{AA706719-CDD8-4DD0-ACDD-AD2201E9B4EE}" srcOrd="2" destOrd="0" presId="urn:microsoft.com/office/officeart/2005/8/layout/chevron2"/>
    <dgm:cxn modelId="{8A5CD57A-916A-448D-A1BC-2733E954E99C}" type="presParOf" srcId="{AA706719-CDD8-4DD0-ACDD-AD2201E9B4EE}" destId="{70587458-E6B6-4648-A19F-73E319F03306}" srcOrd="0" destOrd="0" presId="urn:microsoft.com/office/officeart/2005/8/layout/chevron2"/>
    <dgm:cxn modelId="{966A5133-BA68-439A-822D-D51534D27EEF}" type="presParOf" srcId="{AA706719-CDD8-4DD0-ACDD-AD2201E9B4EE}" destId="{7A08F1BF-9369-46B0-AF43-15ACF59188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E322E8-B57E-4B1E-BA24-236FC64A3F84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</dgm:pt>
    <dgm:pt modelId="{8299497E-1F2F-4807-AFC4-1ED68362CA9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 dirty="0"/>
        </a:p>
      </dgm:t>
    </dgm:pt>
    <dgm:pt modelId="{98CABE45-D090-4203-BA17-FD9EF6E54409}" type="parTrans" cxnId="{F492FF27-ADC7-4265-874F-A29AB76832C7}">
      <dgm:prSet/>
      <dgm:spPr/>
      <dgm:t>
        <a:bodyPr/>
        <a:lstStyle/>
        <a:p>
          <a:endParaRPr lang="ru-RU"/>
        </a:p>
      </dgm:t>
    </dgm:pt>
    <dgm:pt modelId="{7DC96E57-E7A4-4ABF-9BAC-DDEBE6ED28EA}" type="sibTrans" cxnId="{F492FF27-ADC7-4265-874F-A29AB76832C7}">
      <dgm:prSet/>
      <dgm:spPr/>
      <dgm:t>
        <a:bodyPr/>
        <a:lstStyle/>
        <a:p>
          <a:endParaRPr lang="ru-RU"/>
        </a:p>
      </dgm:t>
    </dgm:pt>
    <dgm:pt modelId="{9AC294D6-64CA-4A57-9AB5-B5E753E0A84C}">
      <dgm:prSet phldrT="[Текст]" custT="1"/>
      <dgm:spPr>
        <a:solidFill>
          <a:schemeClr val="accent1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sz="2200" dirty="0" smtClean="0"/>
            <a:t>Организация работы по публикации информации в формате открытых данных</a:t>
          </a:r>
          <a:endParaRPr lang="ru-RU" sz="2200" dirty="0"/>
        </a:p>
      </dgm:t>
    </dgm:pt>
    <dgm:pt modelId="{D4EA2A9C-D91B-408E-B70B-57C4F642D78C}" type="sibTrans" cxnId="{122F6173-2CDE-4B17-A393-A4F5B9F386CF}">
      <dgm:prSet/>
      <dgm:spPr/>
      <dgm:t>
        <a:bodyPr/>
        <a:lstStyle/>
        <a:p>
          <a:endParaRPr lang="ru-RU"/>
        </a:p>
      </dgm:t>
    </dgm:pt>
    <dgm:pt modelId="{CBCC121E-2A1E-488F-B110-DF10450FFF10}" type="parTrans" cxnId="{122F6173-2CDE-4B17-A393-A4F5B9F386CF}">
      <dgm:prSet/>
      <dgm:spPr/>
      <dgm:t>
        <a:bodyPr/>
        <a:lstStyle/>
        <a:p>
          <a:endParaRPr lang="ru-RU"/>
        </a:p>
      </dgm:t>
    </dgm:pt>
    <dgm:pt modelId="{4AC0EF99-0B72-420B-AA5F-C219AFDA4C06}" type="pres">
      <dgm:prSet presAssocID="{79E322E8-B57E-4B1E-BA24-236FC64A3F84}" presName="linearFlow" presStyleCnt="0">
        <dgm:presLayoutVars>
          <dgm:dir/>
          <dgm:animLvl val="lvl"/>
          <dgm:resizeHandles val="exact"/>
        </dgm:presLayoutVars>
      </dgm:prSet>
      <dgm:spPr/>
    </dgm:pt>
    <dgm:pt modelId="{8EBB5402-34CC-4EAE-9A6A-98D5F851D624}" type="pres">
      <dgm:prSet presAssocID="{8299497E-1F2F-4807-AFC4-1ED68362CA9C}" presName="composite" presStyleCnt="0"/>
      <dgm:spPr/>
    </dgm:pt>
    <dgm:pt modelId="{38E10F92-1AAF-448D-971A-0C235E112BE0}" type="pres">
      <dgm:prSet presAssocID="{8299497E-1F2F-4807-AFC4-1ED68362CA9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6F79A-26E0-4DC8-8C82-9A09DA6E36E3}" type="pres">
      <dgm:prSet presAssocID="{8299497E-1F2F-4807-AFC4-1ED68362CA9C}" presName="descendantText" presStyleLbl="alignAcc1" presStyleIdx="0" presStyleCnt="1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DFB0881E-567A-4A52-AA0C-697D4E6E8215}" type="presOf" srcId="{9AC294D6-64CA-4A57-9AB5-B5E753E0A84C}" destId="{7A86F79A-26E0-4DC8-8C82-9A09DA6E36E3}" srcOrd="0" destOrd="0" presId="urn:microsoft.com/office/officeart/2005/8/layout/chevron2"/>
    <dgm:cxn modelId="{CA1171C4-EA6C-4E11-A9F4-FEEBBE31BC25}" type="presOf" srcId="{79E322E8-B57E-4B1E-BA24-236FC64A3F84}" destId="{4AC0EF99-0B72-420B-AA5F-C219AFDA4C06}" srcOrd="0" destOrd="0" presId="urn:microsoft.com/office/officeart/2005/8/layout/chevron2"/>
    <dgm:cxn modelId="{41176EEB-0E35-4EE6-9382-6E62E11383ED}" type="presOf" srcId="{8299497E-1F2F-4807-AFC4-1ED68362CA9C}" destId="{38E10F92-1AAF-448D-971A-0C235E112BE0}" srcOrd="0" destOrd="0" presId="urn:microsoft.com/office/officeart/2005/8/layout/chevron2"/>
    <dgm:cxn modelId="{F492FF27-ADC7-4265-874F-A29AB76832C7}" srcId="{79E322E8-B57E-4B1E-BA24-236FC64A3F84}" destId="{8299497E-1F2F-4807-AFC4-1ED68362CA9C}" srcOrd="0" destOrd="0" parTransId="{98CABE45-D090-4203-BA17-FD9EF6E54409}" sibTransId="{7DC96E57-E7A4-4ABF-9BAC-DDEBE6ED28EA}"/>
    <dgm:cxn modelId="{122F6173-2CDE-4B17-A393-A4F5B9F386CF}" srcId="{8299497E-1F2F-4807-AFC4-1ED68362CA9C}" destId="{9AC294D6-64CA-4A57-9AB5-B5E753E0A84C}" srcOrd="0" destOrd="0" parTransId="{CBCC121E-2A1E-488F-B110-DF10450FFF10}" sibTransId="{D4EA2A9C-D91B-408E-B70B-57C4F642D78C}"/>
    <dgm:cxn modelId="{92AA24BF-718C-421A-9049-9189CFBC3D65}" type="presParOf" srcId="{4AC0EF99-0B72-420B-AA5F-C219AFDA4C06}" destId="{8EBB5402-34CC-4EAE-9A6A-98D5F851D624}" srcOrd="0" destOrd="0" presId="urn:microsoft.com/office/officeart/2005/8/layout/chevron2"/>
    <dgm:cxn modelId="{7FA6A43D-A2FC-482A-BA32-9F8B4629A2D7}" type="presParOf" srcId="{8EBB5402-34CC-4EAE-9A6A-98D5F851D624}" destId="{38E10F92-1AAF-448D-971A-0C235E112BE0}" srcOrd="0" destOrd="0" presId="urn:microsoft.com/office/officeart/2005/8/layout/chevron2"/>
    <dgm:cxn modelId="{456C4E61-14EB-45B5-ADB0-EB6B5DC18D7E}" type="presParOf" srcId="{8EBB5402-34CC-4EAE-9A6A-98D5F851D624}" destId="{7A86F79A-26E0-4DC8-8C82-9A09DA6E36E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DCD2CC-24E2-46CF-B318-D826FD251F4A}" type="doc">
      <dgm:prSet loTypeId="urn:microsoft.com/office/officeart/2005/8/layout/list1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CC16F31-E634-4BBE-A2DF-260DC2C33B50}">
      <dgm:prSet phldrT="[Текст]" custT="1"/>
      <dgm:spPr/>
      <dgm:t>
        <a:bodyPr/>
        <a:lstStyle/>
        <a:p>
          <a:r>
            <a:rPr lang="ru-RU" sz="2000" dirty="0" smtClean="0"/>
            <a:t>Популяризация среди гражданских служащих Управления культуры </a:t>
          </a:r>
          <a:r>
            <a:rPr lang="ru-RU" sz="2000" dirty="0" smtClean="0"/>
            <a:t>открытости</a:t>
          </a:r>
          <a:r>
            <a:rPr lang="en-US" sz="2000" dirty="0" smtClean="0"/>
            <a:t> </a:t>
          </a:r>
          <a:endParaRPr lang="ru-RU" sz="2000" dirty="0"/>
        </a:p>
      </dgm:t>
    </dgm:pt>
    <dgm:pt modelId="{546D20F0-7533-4FAA-88A8-3D92C1606850}" type="parTrans" cxnId="{F139554F-9353-46BF-B716-BB18432EB1E8}">
      <dgm:prSet/>
      <dgm:spPr/>
      <dgm:t>
        <a:bodyPr/>
        <a:lstStyle/>
        <a:p>
          <a:endParaRPr lang="ru-RU" sz="2000"/>
        </a:p>
      </dgm:t>
    </dgm:pt>
    <dgm:pt modelId="{DA7A5626-AF2C-4640-83FA-FA785DBB37D5}" type="sibTrans" cxnId="{F139554F-9353-46BF-B716-BB18432EB1E8}">
      <dgm:prSet/>
      <dgm:spPr/>
      <dgm:t>
        <a:bodyPr/>
        <a:lstStyle/>
        <a:p>
          <a:endParaRPr lang="ru-RU" sz="2000"/>
        </a:p>
      </dgm:t>
    </dgm:pt>
    <dgm:pt modelId="{608E2BBA-0B5A-4B61-914D-764E8D919279}" type="pres">
      <dgm:prSet presAssocID="{86DCD2CC-24E2-46CF-B318-D826FD251F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17391B-A7DA-4A7C-9741-6EE7D4762087}" type="pres">
      <dgm:prSet presAssocID="{6CC16F31-E634-4BBE-A2DF-260DC2C33B50}" presName="parentLin" presStyleCnt="0"/>
      <dgm:spPr/>
    </dgm:pt>
    <dgm:pt modelId="{F6904DFA-F854-45BE-878B-587FA2026ECF}" type="pres">
      <dgm:prSet presAssocID="{6CC16F31-E634-4BBE-A2DF-260DC2C33B5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EAD0E914-E5BF-40F7-95A4-C5DEC8501640}" type="pres">
      <dgm:prSet presAssocID="{6CC16F31-E634-4BBE-A2DF-260DC2C33B50}" presName="parentText" presStyleLbl="node1" presStyleIdx="0" presStyleCnt="1" custScaleY="1229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B3FA7-E240-4B04-A9BB-6C142A487BB7}" type="pres">
      <dgm:prSet presAssocID="{6CC16F31-E634-4BBE-A2DF-260DC2C33B50}" presName="negativeSpace" presStyleCnt="0"/>
      <dgm:spPr/>
    </dgm:pt>
    <dgm:pt modelId="{42B09FCD-3A36-4336-8C93-90C87AE26055}" type="pres">
      <dgm:prSet presAssocID="{6CC16F31-E634-4BBE-A2DF-260DC2C33B5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9949E66-4ADA-440A-827E-6F184438BEC2}" type="presOf" srcId="{6CC16F31-E634-4BBE-A2DF-260DC2C33B50}" destId="{F6904DFA-F854-45BE-878B-587FA2026ECF}" srcOrd="0" destOrd="0" presId="urn:microsoft.com/office/officeart/2005/8/layout/list1"/>
    <dgm:cxn modelId="{F139554F-9353-46BF-B716-BB18432EB1E8}" srcId="{86DCD2CC-24E2-46CF-B318-D826FD251F4A}" destId="{6CC16F31-E634-4BBE-A2DF-260DC2C33B50}" srcOrd="0" destOrd="0" parTransId="{546D20F0-7533-4FAA-88A8-3D92C1606850}" sibTransId="{DA7A5626-AF2C-4640-83FA-FA785DBB37D5}"/>
    <dgm:cxn modelId="{85373B01-4490-4327-8C43-DFAEE5D551CC}" type="presOf" srcId="{86DCD2CC-24E2-46CF-B318-D826FD251F4A}" destId="{608E2BBA-0B5A-4B61-914D-764E8D919279}" srcOrd="0" destOrd="0" presId="urn:microsoft.com/office/officeart/2005/8/layout/list1"/>
    <dgm:cxn modelId="{1D6CD61F-5F71-485E-B7D9-802DD5657F09}" type="presOf" srcId="{6CC16F31-E634-4BBE-A2DF-260DC2C33B50}" destId="{EAD0E914-E5BF-40F7-95A4-C5DEC8501640}" srcOrd="1" destOrd="0" presId="urn:microsoft.com/office/officeart/2005/8/layout/list1"/>
    <dgm:cxn modelId="{447C0705-75A1-4475-A229-B679114B8441}" type="presParOf" srcId="{608E2BBA-0B5A-4B61-914D-764E8D919279}" destId="{8917391B-A7DA-4A7C-9741-6EE7D4762087}" srcOrd="0" destOrd="0" presId="urn:microsoft.com/office/officeart/2005/8/layout/list1"/>
    <dgm:cxn modelId="{7E7D46EC-0103-42BF-8326-F24514035FFB}" type="presParOf" srcId="{8917391B-A7DA-4A7C-9741-6EE7D4762087}" destId="{F6904DFA-F854-45BE-878B-587FA2026ECF}" srcOrd="0" destOrd="0" presId="urn:microsoft.com/office/officeart/2005/8/layout/list1"/>
    <dgm:cxn modelId="{5CAE187D-F302-4393-9A7C-3E6881FAB556}" type="presParOf" srcId="{8917391B-A7DA-4A7C-9741-6EE7D4762087}" destId="{EAD0E914-E5BF-40F7-95A4-C5DEC8501640}" srcOrd="1" destOrd="0" presId="urn:microsoft.com/office/officeart/2005/8/layout/list1"/>
    <dgm:cxn modelId="{35EA5063-C7A4-449B-B58F-F2888C6848CB}" type="presParOf" srcId="{608E2BBA-0B5A-4B61-914D-764E8D919279}" destId="{F86B3FA7-E240-4B04-A9BB-6C142A487BB7}" srcOrd="1" destOrd="0" presId="urn:microsoft.com/office/officeart/2005/8/layout/list1"/>
    <dgm:cxn modelId="{B147A0E2-2154-4B6B-A42D-F870888393CA}" type="presParOf" srcId="{608E2BBA-0B5A-4B61-914D-764E8D919279}" destId="{42B09FCD-3A36-4336-8C93-90C87AE2605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64A00-980A-45F5-98C2-BBA3B28D1838}">
      <dsp:nvSpPr>
        <dsp:cNvPr id="0" name=""/>
        <dsp:cNvSpPr/>
      </dsp:nvSpPr>
      <dsp:spPr>
        <a:xfrm>
          <a:off x="679375" y="2266"/>
          <a:ext cx="2265985" cy="1359591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Реализация </a:t>
          </a:r>
          <a:r>
            <a:rPr lang="ru-RU" sz="1400" b="1" kern="1200" dirty="0">
              <a:solidFill>
                <a:schemeClr val="bg1"/>
              </a:solidFill>
            </a:rPr>
            <a:t>принципа информационной открытости</a:t>
          </a:r>
        </a:p>
      </dsp:txBody>
      <dsp:txXfrm>
        <a:off x="679375" y="2266"/>
        <a:ext cx="2265985" cy="1359591"/>
      </dsp:txXfrm>
    </dsp:sp>
    <dsp:sp modelId="{03186646-7966-4C4C-91C0-FF322D6F5952}">
      <dsp:nvSpPr>
        <dsp:cNvPr id="0" name=""/>
        <dsp:cNvSpPr/>
      </dsp:nvSpPr>
      <dsp:spPr>
        <a:xfrm>
          <a:off x="3171959" y="2266"/>
          <a:ext cx="2265985" cy="1359591"/>
        </a:xfrm>
        <a:prstGeom prst="rect">
          <a:avLst/>
        </a:prstGeom>
        <a:solidFill>
          <a:schemeClr val="accent5">
            <a:shade val="80000"/>
            <a:hueOff val="134865"/>
            <a:satOff val="-7269"/>
            <a:lumOff val="5989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Обеспечение прозрачности ведомственной деятельности Управления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3171959" y="2266"/>
        <a:ext cx="2265985" cy="1359591"/>
      </dsp:txXfrm>
    </dsp:sp>
    <dsp:sp modelId="{635D7C46-B800-4BEE-A572-832B2177AB84}">
      <dsp:nvSpPr>
        <dsp:cNvPr id="0" name=""/>
        <dsp:cNvSpPr/>
      </dsp:nvSpPr>
      <dsp:spPr>
        <a:xfrm>
          <a:off x="5664543" y="2266"/>
          <a:ext cx="2265985" cy="1359591"/>
        </a:xfrm>
        <a:prstGeom prst="rect">
          <a:avLst/>
        </a:prstGeom>
        <a:solidFill>
          <a:schemeClr val="accent5">
            <a:shade val="80000"/>
            <a:hueOff val="269729"/>
            <a:satOff val="-14538"/>
            <a:lumOff val="1197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Информирование о работе с обращениями граждан и организаций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5664543" y="2266"/>
        <a:ext cx="2265985" cy="1359591"/>
      </dsp:txXfrm>
    </dsp:sp>
    <dsp:sp modelId="{E390DD6D-C13A-4462-8902-8E890AC620DA}">
      <dsp:nvSpPr>
        <dsp:cNvPr id="0" name=""/>
        <dsp:cNvSpPr/>
      </dsp:nvSpPr>
      <dsp:spPr>
        <a:xfrm>
          <a:off x="679375" y="1588456"/>
          <a:ext cx="2265985" cy="1359591"/>
        </a:xfrm>
        <a:prstGeom prst="rect">
          <a:avLst/>
        </a:prstGeom>
        <a:solidFill>
          <a:schemeClr val="accent5">
            <a:shade val="80000"/>
            <a:hueOff val="404594"/>
            <a:satOff val="-21808"/>
            <a:lumOff val="1796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Работа с </a:t>
          </a:r>
          <a:r>
            <a:rPr lang="ru-RU" sz="1400" b="1" kern="1200" dirty="0" err="1" smtClean="0">
              <a:solidFill>
                <a:schemeClr val="bg1"/>
              </a:solidFill>
            </a:rPr>
            <a:t>референтными</a:t>
          </a:r>
          <a:r>
            <a:rPr lang="ru-RU" sz="1400" b="1" kern="1200" dirty="0" smtClean="0">
              <a:solidFill>
                <a:schemeClr val="bg1"/>
              </a:solidFill>
            </a:rPr>
            <a:t> группами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679375" y="1588456"/>
        <a:ext cx="2265985" cy="1359591"/>
      </dsp:txXfrm>
    </dsp:sp>
    <dsp:sp modelId="{21656EB8-21B1-48EF-B1C8-46B1EB0A8132}">
      <dsp:nvSpPr>
        <dsp:cNvPr id="0" name=""/>
        <dsp:cNvSpPr/>
      </dsp:nvSpPr>
      <dsp:spPr>
        <a:xfrm>
          <a:off x="3171959" y="1588456"/>
          <a:ext cx="2265985" cy="1359591"/>
        </a:xfrm>
        <a:prstGeom prst="rect">
          <a:avLst/>
        </a:prstGeom>
        <a:solidFill>
          <a:schemeClr val="accent5">
            <a:shade val="80000"/>
            <a:hueOff val="539458"/>
            <a:satOff val="-29077"/>
            <a:lumOff val="2395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Взаимодействие с коллегиальными органами Управления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3171959" y="1588456"/>
        <a:ext cx="2265985" cy="1359591"/>
      </dsp:txXfrm>
    </dsp:sp>
    <dsp:sp modelId="{CE8D9070-B707-4345-8DA0-DE41A1E2D2F2}">
      <dsp:nvSpPr>
        <dsp:cNvPr id="0" name=""/>
        <dsp:cNvSpPr/>
      </dsp:nvSpPr>
      <dsp:spPr>
        <a:xfrm>
          <a:off x="5664543" y="1588456"/>
          <a:ext cx="2265985" cy="1359591"/>
        </a:xfrm>
        <a:prstGeom prst="rect">
          <a:avLst/>
        </a:prstGeom>
        <a:solidFill>
          <a:schemeClr val="accent5">
            <a:shade val="80000"/>
            <a:hueOff val="674323"/>
            <a:satOff val="-36346"/>
            <a:lumOff val="2994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Обеспечение работы с открытыми данными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5664543" y="1588456"/>
        <a:ext cx="2265985" cy="1359591"/>
      </dsp:txXfrm>
    </dsp:sp>
    <dsp:sp modelId="{BEC92EDF-6AAD-430E-88FD-0108617D9D91}">
      <dsp:nvSpPr>
        <dsp:cNvPr id="0" name=""/>
        <dsp:cNvSpPr/>
      </dsp:nvSpPr>
      <dsp:spPr>
        <a:xfrm>
          <a:off x="3171959" y="3174646"/>
          <a:ext cx="2265985" cy="1359591"/>
        </a:xfrm>
        <a:prstGeom prst="rect">
          <a:avLst/>
        </a:prstGeom>
        <a:solidFill>
          <a:schemeClr val="accent5">
            <a:shade val="80000"/>
            <a:hueOff val="809187"/>
            <a:satOff val="-43615"/>
            <a:lumOff val="3593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Формирование культуры открытости у государственных гражданских служащих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3171959" y="3174646"/>
        <a:ext cx="2265985" cy="13595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B2A16-568C-46FD-A368-46430AFF0E7D}">
      <dsp:nvSpPr>
        <dsp:cNvPr id="0" name=""/>
        <dsp:cNvSpPr/>
      </dsp:nvSpPr>
      <dsp:spPr>
        <a:xfrm>
          <a:off x="0" y="453545"/>
          <a:ext cx="8856984" cy="13682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37ADB6-DCF5-4C12-9ECF-043365C374A3}">
      <dsp:nvSpPr>
        <dsp:cNvPr id="0" name=""/>
        <dsp:cNvSpPr/>
      </dsp:nvSpPr>
      <dsp:spPr>
        <a:xfrm>
          <a:off x="178330" y="86196"/>
          <a:ext cx="1716025" cy="2018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46AC387-D5FB-4CCE-806A-05C4A901A8C5}">
      <dsp:nvSpPr>
        <dsp:cNvPr id="0" name=""/>
        <dsp:cNvSpPr/>
      </dsp:nvSpPr>
      <dsp:spPr>
        <a:xfrm rot="10800000">
          <a:off x="117353" y="2297376"/>
          <a:ext cx="1749335" cy="275895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Публикация на официальном сайте Управления информации о наиболее распространенных запросах и обращениях, поступающих в Управление от граждан и организаций, а также разъяснения по наиболее часто задаваемым вопросам</a:t>
          </a:r>
          <a:endParaRPr lang="ru-RU" sz="1100" kern="1200" dirty="0"/>
        </a:p>
      </dsp:txBody>
      <dsp:txXfrm rot="10800000">
        <a:off x="171151" y="2297376"/>
        <a:ext cx="1641739" cy="2705161"/>
      </dsp:txXfrm>
    </dsp:sp>
    <dsp:sp modelId="{9FA1A917-AB69-4CAB-854B-A97819BEDE70}">
      <dsp:nvSpPr>
        <dsp:cNvPr id="0" name=""/>
        <dsp:cNvSpPr/>
      </dsp:nvSpPr>
      <dsp:spPr>
        <a:xfrm>
          <a:off x="2134033" y="435399"/>
          <a:ext cx="1470790" cy="152459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778EEDD-FCAF-4B27-BB49-809AC9D5451A}">
      <dsp:nvSpPr>
        <dsp:cNvPr id="0" name=""/>
        <dsp:cNvSpPr/>
      </dsp:nvSpPr>
      <dsp:spPr>
        <a:xfrm rot="10800000">
          <a:off x="2139898" y="2275351"/>
          <a:ext cx="1503837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Организация информирования </a:t>
          </a:r>
          <a:r>
            <a:rPr lang="ru-RU" sz="1100" kern="1200" dirty="0" err="1" smtClean="0"/>
            <a:t>референтных</a:t>
          </a:r>
          <a:r>
            <a:rPr lang="ru-RU" sz="1100" kern="1200" dirty="0" smtClean="0"/>
            <a:t> служб и средств массовой информации о мероприятиях с участием должностных лиц Управления, а также размещение соответствующей информации на официальном сайте Управления</a:t>
          </a:r>
          <a:endParaRPr lang="ru-RU" sz="1100" kern="1200" dirty="0"/>
        </a:p>
      </dsp:txBody>
      <dsp:txXfrm rot="10800000">
        <a:off x="2186146" y="2275351"/>
        <a:ext cx="1411341" cy="2734736"/>
      </dsp:txXfrm>
    </dsp:sp>
    <dsp:sp modelId="{EFC861BC-D58C-4B7C-B28A-52B734B6D67A}">
      <dsp:nvSpPr>
        <dsp:cNvPr id="0" name=""/>
        <dsp:cNvSpPr/>
      </dsp:nvSpPr>
      <dsp:spPr>
        <a:xfrm>
          <a:off x="3831021" y="388236"/>
          <a:ext cx="1397784" cy="14997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5000" r="-1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992293-F460-4DD9-906E-107FADDE2551}">
      <dsp:nvSpPr>
        <dsp:cNvPr id="0" name=""/>
        <dsp:cNvSpPr/>
      </dsp:nvSpPr>
      <dsp:spPr>
        <a:xfrm rot="10800000">
          <a:off x="3835830" y="2275351"/>
          <a:ext cx="1466392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Организация размещения на официальном сайте Управления информации о деятельности Управления, а также результатах внешней оценки деятельности Управления, онлайн-анкетирования и иной </a:t>
          </a:r>
          <a:r>
            <a:rPr lang="ru-RU" sz="1100" kern="1200" dirty="0" err="1" smtClean="0"/>
            <a:t>информациих</a:t>
          </a:r>
          <a:r>
            <a:rPr lang="ru-RU" sz="1100" kern="1200" dirty="0" smtClean="0"/>
            <a:t> </a:t>
          </a:r>
          <a:endParaRPr lang="ru-RU" sz="1100" kern="1200" dirty="0"/>
        </a:p>
      </dsp:txBody>
      <dsp:txXfrm rot="10800000">
        <a:off x="3880927" y="2275351"/>
        <a:ext cx="1376198" cy="2735887"/>
      </dsp:txXfrm>
    </dsp:sp>
    <dsp:sp modelId="{E68DDCC9-D2E7-49D2-AF63-44485349C2FB}">
      <dsp:nvSpPr>
        <dsp:cNvPr id="0" name=""/>
        <dsp:cNvSpPr/>
      </dsp:nvSpPr>
      <dsp:spPr>
        <a:xfrm>
          <a:off x="5468551" y="447830"/>
          <a:ext cx="1362543" cy="15097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1E4EB76-7C9C-4148-ABFC-5CA2F2DD0554}">
      <dsp:nvSpPr>
        <dsp:cNvPr id="0" name=""/>
        <dsp:cNvSpPr/>
      </dsp:nvSpPr>
      <dsp:spPr>
        <a:xfrm rot="10800000">
          <a:off x="5447538" y="2248014"/>
          <a:ext cx="1484281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Организация размещения на официальном сайте Управления вспомогательных материалов и презентаций</a:t>
          </a:r>
          <a:endParaRPr lang="ru-RU" sz="1100" kern="1200" dirty="0"/>
        </a:p>
      </dsp:txBody>
      <dsp:txXfrm rot="10800000">
        <a:off x="5493185" y="2248014"/>
        <a:ext cx="1392987" cy="2735337"/>
      </dsp:txXfrm>
    </dsp:sp>
    <dsp:sp modelId="{34B4580B-FCBC-4BF1-AA7A-59DE5AE8E27D}">
      <dsp:nvSpPr>
        <dsp:cNvPr id="0" name=""/>
        <dsp:cNvSpPr/>
      </dsp:nvSpPr>
      <dsp:spPr>
        <a:xfrm>
          <a:off x="6981008" y="388219"/>
          <a:ext cx="1657046" cy="16437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EED669-6FE6-4B18-BE13-00C6069655A9}">
      <dsp:nvSpPr>
        <dsp:cNvPr id="0" name=""/>
        <dsp:cNvSpPr/>
      </dsp:nvSpPr>
      <dsp:spPr>
        <a:xfrm rot="10800000">
          <a:off x="7089774" y="2248014"/>
          <a:ext cx="1550867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Актуализация информации об Управлении в занимаемых Управлением помещениях</a:t>
          </a:r>
          <a:endParaRPr lang="ru-RU" sz="1100" b="1" kern="1200" dirty="0"/>
        </a:p>
      </dsp:txBody>
      <dsp:txXfrm rot="10800000">
        <a:off x="7137469" y="2248014"/>
        <a:ext cx="1455477" cy="2733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A4F8C-BF5A-4A65-B6D8-761E02F990F7}">
      <dsp:nvSpPr>
        <dsp:cNvPr id="0" name=""/>
        <dsp:cNvSpPr/>
      </dsp:nvSpPr>
      <dsp:spPr>
        <a:xfrm>
          <a:off x="6429" y="1097982"/>
          <a:ext cx="4564856" cy="1825942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Организация размещения на официальном сайте Управления информации по вопросам противодействия коррупции</a:t>
          </a:r>
          <a:endParaRPr lang="ru-RU" sz="2000" b="1" kern="1200" dirty="0"/>
        </a:p>
      </dsp:txBody>
      <dsp:txXfrm>
        <a:off x="6429" y="1097982"/>
        <a:ext cx="4108371" cy="1825942"/>
      </dsp:txXfrm>
    </dsp:sp>
    <dsp:sp modelId="{251ECC27-CD64-49C0-B573-91E330F8220D}">
      <dsp:nvSpPr>
        <dsp:cNvPr id="0" name=""/>
        <dsp:cNvSpPr/>
      </dsp:nvSpPr>
      <dsp:spPr>
        <a:xfrm>
          <a:off x="3658314" y="1097982"/>
          <a:ext cx="4564856" cy="1825942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Повышение уровня доверия к деятельности Управления</a:t>
          </a:r>
          <a:endParaRPr lang="ru-RU" sz="2000" b="1" kern="1200" dirty="0"/>
        </a:p>
      </dsp:txBody>
      <dsp:txXfrm>
        <a:off x="4571285" y="1097982"/>
        <a:ext cx="2738914" cy="18259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0179A-C27B-4618-9CD4-156F028F299A}">
      <dsp:nvSpPr>
        <dsp:cNvPr id="0" name=""/>
        <dsp:cNvSpPr/>
      </dsp:nvSpPr>
      <dsp:spPr>
        <a:xfrm>
          <a:off x="266" y="251462"/>
          <a:ext cx="4659358" cy="2483416"/>
        </a:xfrm>
        <a:prstGeom prst="chevron">
          <a:avLst/>
        </a:prstGeom>
        <a:solidFill>
          <a:srgbClr val="672C94"/>
        </a:solidFill>
        <a:ln>
          <a:noFill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Совершенствование каналов взаимодействия с различными </a:t>
          </a:r>
          <a:r>
            <a:rPr lang="ru-RU" sz="1600" b="1" kern="1200" dirty="0" err="1" smtClean="0"/>
            <a:t>референтными</a:t>
          </a:r>
          <a:r>
            <a:rPr lang="ru-RU" sz="1600" b="1" kern="1200" dirty="0" smtClean="0"/>
            <a:t> группами</a:t>
          </a:r>
          <a:endParaRPr lang="ru-RU" sz="1600" b="1" kern="1200" dirty="0"/>
        </a:p>
      </dsp:txBody>
      <dsp:txXfrm>
        <a:off x="1241974" y="251462"/>
        <a:ext cx="2175942" cy="2483416"/>
      </dsp:txXfrm>
    </dsp:sp>
    <dsp:sp modelId="{F75991A5-5FBD-4555-8016-D6D17691987F}">
      <dsp:nvSpPr>
        <dsp:cNvPr id="0" name=""/>
        <dsp:cNvSpPr/>
      </dsp:nvSpPr>
      <dsp:spPr>
        <a:xfrm>
          <a:off x="4268811" y="214889"/>
          <a:ext cx="4660179" cy="2483416"/>
        </a:xfrm>
        <a:prstGeom prst="chevron">
          <a:avLst/>
        </a:prstGeom>
        <a:solidFill>
          <a:srgbClr val="7030A0"/>
        </a:solidFill>
        <a:ln>
          <a:noFill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Налаживание эффективных связей между Управлением и </a:t>
          </a:r>
          <a:r>
            <a:rPr lang="ru-RU" sz="1600" b="1" kern="1200" dirty="0" err="1" smtClean="0"/>
            <a:t>референтными</a:t>
          </a:r>
          <a:r>
            <a:rPr lang="ru-RU" sz="1600" b="1" kern="1200" dirty="0" smtClean="0"/>
            <a:t> группами</a:t>
          </a:r>
          <a:endParaRPr lang="ru-RU" sz="1600" b="1" kern="1200" dirty="0"/>
        </a:p>
      </dsp:txBody>
      <dsp:txXfrm>
        <a:off x="5510519" y="214889"/>
        <a:ext cx="2176763" cy="24834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09FCD-3A36-4336-8C93-90C87AE26055}">
      <dsp:nvSpPr>
        <dsp:cNvPr id="0" name=""/>
        <dsp:cNvSpPr/>
      </dsp:nvSpPr>
      <dsp:spPr>
        <a:xfrm>
          <a:off x="0" y="2157300"/>
          <a:ext cx="8537896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0E914-E5BF-40F7-95A4-C5DEC8501640}">
      <dsp:nvSpPr>
        <dsp:cNvPr id="0" name=""/>
        <dsp:cNvSpPr/>
      </dsp:nvSpPr>
      <dsp:spPr>
        <a:xfrm>
          <a:off x="426894" y="756979"/>
          <a:ext cx="5976527" cy="23597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98" tIns="0" rIns="22589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Популяризация среди гражданских служащих Управления культуры </a:t>
          </a:r>
          <a:r>
            <a:rPr lang="ru-RU" sz="2000" kern="1200" dirty="0" smtClean="0"/>
            <a:t>открытости</a:t>
          </a:r>
          <a:r>
            <a:rPr lang="en-US" sz="2000" kern="1200" dirty="0" smtClean="0"/>
            <a:t> </a:t>
          </a:r>
          <a:endParaRPr lang="ru-RU" sz="2000" kern="1200" dirty="0"/>
        </a:p>
      </dsp:txBody>
      <dsp:txXfrm>
        <a:off x="542086" y="872171"/>
        <a:ext cx="5746143" cy="2129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4720928-ED10-4053-A2F9-8713C832DE55}" type="datetimeFigureOut">
              <a:rPr lang="ru-RU" altLang="ru-RU"/>
              <a:pPr>
                <a:defRPr/>
              </a:pPr>
              <a:t>13.05.2020</a:t>
            </a:fld>
            <a:endParaRPr lang="ru-RU" altLang="ru-RU"/>
          </a:p>
        </p:txBody>
      </p:sp>
      <p:sp>
        <p:nvSpPr>
          <p:cNvPr id="4" name="Образ слайда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BB3BADB-06A2-4425-BD80-3D3D77890E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7085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E8769B50-9F05-49B1-A6EC-F4B39FDE0A1C}" type="slidenum">
              <a:rPr lang="ru-RU" altLang="ru-RU" sz="1200" smtClean="0"/>
              <a:pPr/>
              <a:t>1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93832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3056109D-0410-4A6A-B400-19DA8AF07DDB}" type="slidenum">
              <a:rPr lang="ru-RU" altLang="ru-RU" sz="1200" smtClean="0"/>
              <a:pPr/>
              <a:t>2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87389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02FE543C-9210-45B9-92E7-057FC72C34F3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50030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20B451F2-7C6C-4F80-87D1-F27D520D50EB}" type="slidenum">
              <a:rPr lang="ru-RU" altLang="ru-RU" sz="1200" smtClean="0"/>
              <a:pPr/>
              <a:t>4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27427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F7BF3269-0D0C-454D-B84B-13709171E059}" type="slidenum">
              <a:rPr lang="ru-RU" altLang="ru-RU" sz="1200" smtClean="0"/>
              <a:pPr/>
              <a:t>5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19197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5272D76D-B9B5-49AC-9AD3-ED0799C3CEFF}" type="slidenum">
              <a:rPr lang="ru-RU" altLang="ru-RU" sz="1200" smtClean="0"/>
              <a:pPr/>
              <a:t>7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403237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5C94C742-2E9E-42FB-825F-8752E21DDF5C}" type="slidenum">
              <a:rPr lang="ru-RU" altLang="ru-RU" sz="1200" smtClean="0"/>
              <a:pPr/>
              <a:t>8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67252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08DAD215-D37A-44FD-B797-40A2E4ED295E}" type="slidenum">
              <a:rPr lang="ru-RU" altLang="ru-RU" sz="1200" smtClean="0"/>
              <a:pPr/>
              <a:t>9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777985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E134C04F-EFC7-4B7D-A41D-C21E170D1CBE}" type="slidenum">
              <a:rPr lang="ru-RU" altLang="ru-RU" sz="1200" smtClean="0"/>
              <a:pPr/>
              <a:t>10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8026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79703848-C1ED-4F55-940E-435DEF7827D9}" type="slidenum">
              <a:rPr lang="ru-RU" altLang="ru-RU" sz="1200" smtClean="0"/>
              <a:pPr/>
              <a:t>11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5153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8B646-57DD-47EF-9829-5D4D4E6D843E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B2D7F-60E2-4F60-AC43-1D5DDFDE43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27449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EA59F-9614-49A5-B829-1773E95A0DE0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47AC-9198-4611-9A94-339F8C8988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9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0A421-B2CA-451C-BBC1-BEEA7DAF032A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279A7-B7A5-4A68-8D93-70485784C6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450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907B-FA91-47BB-9F26-3304E72B556F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05A6-CC16-46B7-8E5A-F90D7B9612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55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44A30-2F0F-451E-AD17-DDEAD5AB6E9D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287C8-DB6E-4695-8C6F-30AA39F7EF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456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534EF-F990-493B-B413-08764F9E64B3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5B13A-3401-47D6-9ABD-524F59AEC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754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41D2-E80C-4032-83F9-B03F3109E44C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B8BB8-4EF2-46A9-AB62-527F999C25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30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765F5-5E96-4298-96D7-AB79A7E12D0F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2B64-9051-4CE6-A919-49A3428769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67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C39DF-080A-41BE-B856-E4C5E8B8D45F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8F6D7-0814-44CC-95CF-2DB6024ECF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51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073B-8D18-4E4A-9519-5EBFE95D86F9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6A39-6895-4A88-88A8-81CD937E27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933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D6AF3-B8B7-4C94-9DB6-4BB1278A378C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D746-A75B-437C-954D-473427376B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208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C4BD-1FF5-49BA-8464-C8B9A410588B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CC5DB-4622-49DD-9B19-50369722E5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485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F22A6F-A217-4008-ACD2-9224776648CA}" type="datetime1">
              <a:rPr lang="ru-RU"/>
              <a:pPr>
                <a:defRPr/>
              </a:pPr>
              <a:t>13.05.2020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6BFF8B-15A4-4951-87AD-2CB56E82EE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Управление Федерального казначейства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 по Рязанской области</a:t>
            </a:r>
          </a:p>
        </p:txBody>
      </p:sp>
      <p:sp>
        <p:nvSpPr>
          <p:cNvPr id="3075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5EC1D3B-C809-44A5-8803-6B4027AECA64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755650" y="1773238"/>
            <a:ext cx="7993063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Реализация принципов открытости</a:t>
            </a:r>
          </a:p>
          <a:p>
            <a:pPr algn="ctr" eaLnBrk="1" hangingPunct="1">
              <a:defRPr/>
            </a:pP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в Управлении Федерального казначейства </a:t>
            </a:r>
          </a:p>
          <a:p>
            <a:pPr algn="ctr" eaLnBrk="1" hangingPunct="1">
              <a:defRPr/>
            </a:pP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 Рязанской области </a:t>
            </a:r>
          </a:p>
          <a:p>
            <a:pPr algn="ctr" eaLnBrk="1" hangingPunct="1">
              <a:defRPr/>
            </a:pP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в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201</a:t>
            </a: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9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году</a:t>
            </a: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5123" name="Номер слайда 3"/>
          <p:cNvSpPr txBox="1">
            <a:spLocks noGrp="1"/>
          </p:cNvSpPr>
          <p:nvPr/>
        </p:nvSpPr>
        <p:spPr bwMode="auto">
          <a:xfrm>
            <a:off x="7929563" y="6597650"/>
            <a:ext cx="12144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C3DBDB1-E923-413A-8EEE-0628937B05C6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684213" y="981075"/>
            <a:ext cx="7993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Референтные группы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07386"/>
              </p:ext>
            </p:extLst>
          </p:nvPr>
        </p:nvGraphicFramePr>
        <p:xfrm>
          <a:off x="395537" y="1412776"/>
          <a:ext cx="8281094" cy="4752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4-конечная звезда 6"/>
          <p:cNvSpPr/>
          <p:nvPr/>
        </p:nvSpPr>
        <p:spPr>
          <a:xfrm>
            <a:off x="900113" y="2265363"/>
            <a:ext cx="431800" cy="44291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7171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C1C191-EB43-4749-9CA1-FB260CB2A272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981075"/>
            <a:ext cx="9144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Раздел 1. Внутриведомственные организационные мероприятия</a:t>
            </a: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784677"/>
              </p:ext>
            </p:extLst>
          </p:nvPr>
        </p:nvGraphicFramePr>
        <p:xfrm>
          <a:off x="214282" y="2276872"/>
          <a:ext cx="88200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9219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B304F59-707E-4D74-A62A-76580E58B4FF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Раздел 2. Развитие ключевых механизмов открытости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387035"/>
              </p:ext>
            </p:extLst>
          </p:nvPr>
        </p:nvGraphicFramePr>
        <p:xfrm>
          <a:off x="273224" y="1844824"/>
          <a:ext cx="860990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126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CA1ACF-2B81-4812-AF7F-41C51CD440CE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Реализация принципа информационной открытости</a:t>
            </a:r>
          </a:p>
        </p:txBody>
      </p:sp>
      <p:graphicFrame>
        <p:nvGraphicFramePr>
          <p:cNvPr id="6" name="Схема 5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4716986"/>
              </p:ext>
            </p:extLst>
          </p:nvPr>
        </p:nvGraphicFramePr>
        <p:xfrm>
          <a:off x="179513" y="1397000"/>
          <a:ext cx="885698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5759450" cy="5048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  <a:t>Реализация принципов открытости в </a:t>
            </a:r>
            <a:b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</a:br>
            <a: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  <a:t>УФК по Рязанской области области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975500"/>
              </p:ext>
            </p:extLst>
          </p:nvPr>
        </p:nvGraphicFramePr>
        <p:xfrm>
          <a:off x="481989" y="2132856"/>
          <a:ext cx="8229600" cy="4021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047AC-9198-4611-9A94-339F8C898807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0" y="1197000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 smtClean="0">
                <a:solidFill>
                  <a:srgbClr val="0070C0"/>
                </a:solidFill>
                <a:latin typeface="+mn-lt"/>
              </a:rPr>
              <a:t>Обеспечение прозрачности ведомственной деятельности Управления</a:t>
            </a: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5027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 области</a:t>
            </a:r>
          </a:p>
        </p:txBody>
      </p:sp>
      <p:sp>
        <p:nvSpPr>
          <p:cNvPr id="13315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7BB7D51-B3A1-44F4-973A-6CF58C53E751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Информирование о работе с обращениями граждан и организаций 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275628"/>
              </p:ext>
            </p:extLst>
          </p:nvPr>
        </p:nvGraphicFramePr>
        <p:xfrm>
          <a:off x="251519" y="1801316"/>
          <a:ext cx="8609905" cy="4580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758825" y="2638425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84213" y="5373688"/>
            <a:ext cx="428625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42988" y="4006850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5363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EB53B21-B5AD-4605-973D-51F361CF8B8B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Работа с референтными группами</a:t>
            </a: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689677"/>
              </p:ext>
            </p:extLst>
          </p:nvPr>
        </p:nvGraphicFramePr>
        <p:xfrm>
          <a:off x="107504" y="1522779"/>
          <a:ext cx="8928991" cy="2986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6" name="Рисунок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4643438"/>
            <a:ext cx="2952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Рисунок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8" y="1139825"/>
            <a:ext cx="1096962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Рисунок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572000"/>
            <a:ext cx="29527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Рисунок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109696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4643438" y="278606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00012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185737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85787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6643688" y="4286250"/>
            <a:ext cx="484187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7411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91BD93-877A-44F6-990E-F5C768B36C5F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Взаимодействие с коллегиальными органами Управления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  <a:p>
            <a:pPr algn="ctr" eaLnBrk="1" hangingPunct="1">
              <a:defRPr/>
            </a:pP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376472"/>
              </p:ext>
            </p:extLst>
          </p:nvPr>
        </p:nvGraphicFramePr>
        <p:xfrm>
          <a:off x="179512" y="1916832"/>
          <a:ext cx="8681913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9459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26ED9DF-505A-4659-B172-58D38B4E7CF4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Обеспечение работы с открытыми данными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60164657"/>
              </p:ext>
            </p:extLst>
          </p:nvPr>
        </p:nvGraphicFramePr>
        <p:xfrm>
          <a:off x="179512" y="2204864"/>
          <a:ext cx="8681913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AFE6C79-C3E1-4945-830C-EEFE681D5FCD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1200" b="1" i="1" dirty="0">
              <a:solidFill>
                <a:srgbClr val="0070C0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</a:t>
            </a:r>
            <a:r>
              <a:rPr lang="ru-RU" sz="2200" b="1" dirty="0" smtClean="0">
                <a:solidFill>
                  <a:srgbClr val="0070C0"/>
                </a:solidFill>
                <a:latin typeface="+mj-lt"/>
              </a:rPr>
              <a:t>Формирование культуры открытости у государственных гражданских служащих</a:t>
            </a:r>
            <a:endParaRPr lang="ru-RU" sz="2200" b="1" dirty="0">
              <a:solidFill>
                <a:srgbClr val="0070C0"/>
              </a:solidFill>
              <a:latin typeface="+mj-lt"/>
            </a:endParaRPr>
          </a:p>
          <a:p>
            <a:pPr algn="ctr" eaLnBrk="1" hangingPunct="1">
              <a:defRPr/>
            </a:pP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73499898"/>
              </p:ext>
            </p:extLst>
          </p:nvPr>
        </p:nvGraphicFramePr>
        <p:xfrm>
          <a:off x="323528" y="1916832"/>
          <a:ext cx="8537896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S_GMP546484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38100">
          <a:solidFill>
            <a:srgbClr val="558ED5"/>
          </a:solidFill>
          <a:miter lim="800000"/>
          <a:headEnd/>
          <a:tailEnd type="triangle" w="med" len="med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29297</TotalTime>
  <Words>525</Words>
  <Application>Microsoft Office PowerPoint</Application>
  <PresentationFormat>Экран (4:3)</PresentationFormat>
  <Paragraphs>92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MS PGothic</vt:lpstr>
      <vt:lpstr>Arial</vt:lpstr>
      <vt:lpstr>Calibri</vt:lpstr>
      <vt:lpstr>Lucida Grande</vt:lpstr>
      <vt:lpstr>GIS_GMP546484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принципов открытости в  УФК по Рязанской области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GMP</dc:title>
  <dc:creator>GorelovAV</dc:creator>
  <cp:lastModifiedBy>Иванов Михаил Владимирович</cp:lastModifiedBy>
  <cp:revision>1855</cp:revision>
  <cp:lastPrinted>2016-04-12T13:28:26Z</cp:lastPrinted>
  <dcterms:created xsi:type="dcterms:W3CDTF">2012-02-14T07:53:23Z</dcterms:created>
  <dcterms:modified xsi:type="dcterms:W3CDTF">2020-05-13T10:50:57Z</dcterms:modified>
</cp:coreProperties>
</file>